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08" y="9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598449-5421-4DD6-89E7-5C58CD33EC39}" type="doc">
      <dgm:prSet loTypeId="urn:microsoft.com/office/officeart/2005/8/layout/hProcess3" loCatId="process" qsTypeId="urn:microsoft.com/office/officeart/2005/8/quickstyle/simple1" qsCatId="simple" csTypeId="urn:microsoft.com/office/officeart/2005/8/colors/accent1_2" csCatId="accent1" phldr="1"/>
      <dgm:spPr/>
    </dgm:pt>
    <dgm:pt modelId="{B373E7AF-1116-459A-90BD-E815973FE33A}">
      <dgm:prSet phldrT="[Κείμενο]" phldr="1"/>
      <dgm:spPr/>
      <dgm:t>
        <a:bodyPr/>
        <a:lstStyle/>
        <a:p>
          <a:endParaRPr lang="el-GR"/>
        </a:p>
      </dgm:t>
    </dgm:pt>
    <dgm:pt modelId="{25092F0D-E237-483B-A662-84216F4FCF38}" type="parTrans" cxnId="{DCBF6024-6DD2-418F-ACA0-DE85B8907902}">
      <dgm:prSet/>
      <dgm:spPr/>
      <dgm:t>
        <a:bodyPr/>
        <a:lstStyle/>
        <a:p>
          <a:endParaRPr lang="el-GR"/>
        </a:p>
      </dgm:t>
    </dgm:pt>
    <dgm:pt modelId="{2AE35604-0B7D-4E4E-816B-AF615C651BA6}" type="sibTrans" cxnId="{DCBF6024-6DD2-418F-ACA0-DE85B8907902}">
      <dgm:prSet/>
      <dgm:spPr/>
      <dgm:t>
        <a:bodyPr/>
        <a:lstStyle/>
        <a:p>
          <a:endParaRPr lang="el-GR"/>
        </a:p>
      </dgm:t>
    </dgm:pt>
    <dgm:pt modelId="{F87CF149-A69D-4FCC-8B4B-3E7447EA588D}">
      <dgm:prSet phldrT="[Κείμενο]" phldr="0"/>
      <dgm:spPr/>
      <dgm:t>
        <a:bodyPr/>
        <a:lstStyle/>
        <a:p>
          <a:pPr rtl="0"/>
          <a:r>
            <a:rPr lang="el-GR">
              <a:latin typeface="Century Gothic" panose="020B0502020202020204"/>
            </a:rPr>
            <a:t>Στη Νέα Φιλαδέλφεια</a:t>
          </a:r>
          <a:endParaRPr lang="el-GR"/>
        </a:p>
      </dgm:t>
    </dgm:pt>
    <dgm:pt modelId="{5536EAC3-D9FC-4B43-89C5-FBADBE4F2BD5}" type="parTrans" cxnId="{44E0CA72-5684-42AE-918E-8B4F955E891D}">
      <dgm:prSet/>
      <dgm:spPr/>
      <dgm:t>
        <a:bodyPr/>
        <a:lstStyle/>
        <a:p>
          <a:endParaRPr lang="el-GR"/>
        </a:p>
      </dgm:t>
    </dgm:pt>
    <dgm:pt modelId="{4A29E834-F56F-410E-9B27-32AA18945C20}" type="sibTrans" cxnId="{44E0CA72-5684-42AE-918E-8B4F955E891D}">
      <dgm:prSet/>
      <dgm:spPr/>
      <dgm:t>
        <a:bodyPr/>
        <a:lstStyle/>
        <a:p>
          <a:endParaRPr lang="el-GR"/>
        </a:p>
      </dgm:t>
    </dgm:pt>
    <dgm:pt modelId="{0699546B-8281-4E0C-A686-DE8B94F9D06C}">
      <dgm:prSet phldrT="[Κείμενο]" phldr="1"/>
      <dgm:spPr/>
      <dgm:t>
        <a:bodyPr/>
        <a:lstStyle/>
        <a:p>
          <a:endParaRPr lang="el-GR"/>
        </a:p>
      </dgm:t>
    </dgm:pt>
    <dgm:pt modelId="{4AA0B2E7-5A3C-4EDB-9BCC-C61A40E23E37}" type="parTrans" cxnId="{7C02E46D-6D51-4ABC-9EF5-F56A3EBD55F1}">
      <dgm:prSet/>
      <dgm:spPr/>
      <dgm:t>
        <a:bodyPr/>
        <a:lstStyle/>
        <a:p>
          <a:endParaRPr lang="el-GR"/>
        </a:p>
      </dgm:t>
    </dgm:pt>
    <dgm:pt modelId="{869AA6EE-8772-4653-8190-F18A376B5729}" type="sibTrans" cxnId="{7C02E46D-6D51-4ABC-9EF5-F56A3EBD55F1}">
      <dgm:prSet/>
      <dgm:spPr/>
      <dgm:t>
        <a:bodyPr/>
        <a:lstStyle/>
        <a:p>
          <a:endParaRPr lang="el-GR"/>
        </a:p>
      </dgm:t>
    </dgm:pt>
    <dgm:pt modelId="{C104A765-9EBD-4320-9B2A-4D95EBEA4AD7}">
      <dgm:prSet phldr="0"/>
      <dgm:spPr/>
      <dgm:t>
        <a:bodyPr/>
        <a:lstStyle/>
        <a:p>
          <a:pPr rtl="0"/>
          <a:endParaRPr lang="el-GR">
            <a:latin typeface="Century Gothic" panose="020B0502020202020204"/>
          </a:endParaRPr>
        </a:p>
      </dgm:t>
    </dgm:pt>
    <dgm:pt modelId="{FE9793D4-95AB-48D9-B76B-22DAB75465D8}" type="parTrans" cxnId="{4119A453-76FD-4FB5-8EEE-909552DFE376}">
      <dgm:prSet/>
      <dgm:spPr/>
      <dgm:t>
        <a:bodyPr/>
        <a:lstStyle/>
        <a:p>
          <a:endParaRPr lang="el-GR"/>
        </a:p>
      </dgm:t>
    </dgm:pt>
    <dgm:pt modelId="{E2CA8656-E6AC-4940-BF16-BA5341588EBA}" type="sibTrans" cxnId="{4119A453-76FD-4FB5-8EEE-909552DFE376}">
      <dgm:prSet/>
      <dgm:spPr/>
      <dgm:t>
        <a:bodyPr/>
        <a:lstStyle/>
        <a:p>
          <a:endParaRPr lang="el-GR"/>
        </a:p>
      </dgm:t>
    </dgm:pt>
    <dgm:pt modelId="{C7262059-54E0-4F3C-B7BF-7DE8D0121446}" type="pres">
      <dgm:prSet presAssocID="{26598449-5421-4DD6-89E7-5C58CD33EC39}" presName="Name0" presStyleCnt="0">
        <dgm:presLayoutVars>
          <dgm:dir/>
          <dgm:animLvl val="lvl"/>
          <dgm:resizeHandles val="exact"/>
        </dgm:presLayoutVars>
      </dgm:prSet>
      <dgm:spPr/>
    </dgm:pt>
    <dgm:pt modelId="{604DA5AE-4773-44A0-94A5-D7A03761D702}" type="pres">
      <dgm:prSet presAssocID="{26598449-5421-4DD6-89E7-5C58CD33EC39}" presName="dummy" presStyleCnt="0"/>
      <dgm:spPr/>
    </dgm:pt>
    <dgm:pt modelId="{A5C6BC18-8406-433C-B82E-0BD7D5FE691B}" type="pres">
      <dgm:prSet presAssocID="{26598449-5421-4DD6-89E7-5C58CD33EC39}" presName="linH" presStyleCnt="0"/>
      <dgm:spPr/>
    </dgm:pt>
    <dgm:pt modelId="{7830223E-4120-40D7-8764-94FCD9703745}" type="pres">
      <dgm:prSet presAssocID="{26598449-5421-4DD6-89E7-5C58CD33EC39}" presName="padding1" presStyleCnt="0"/>
      <dgm:spPr/>
    </dgm:pt>
    <dgm:pt modelId="{79916D84-6A51-4C28-B80B-9270FEAC43F1}" type="pres">
      <dgm:prSet presAssocID="{B373E7AF-1116-459A-90BD-E815973FE33A}" presName="linV" presStyleCnt="0"/>
      <dgm:spPr/>
    </dgm:pt>
    <dgm:pt modelId="{4D8FAD85-9F4A-413E-9E6B-25AF58CCB487}" type="pres">
      <dgm:prSet presAssocID="{B373E7AF-1116-459A-90BD-E815973FE33A}" presName="spVertical1" presStyleCnt="0"/>
      <dgm:spPr/>
    </dgm:pt>
    <dgm:pt modelId="{3202D44B-981F-44FA-8008-CD0D204ACE85}" type="pres">
      <dgm:prSet presAssocID="{B373E7AF-1116-459A-90BD-E815973FE33A}" presName="parTx" presStyleLbl="revTx" presStyleIdx="0" presStyleCnt="4">
        <dgm:presLayoutVars>
          <dgm:chMax val="0"/>
          <dgm:chPref val="0"/>
          <dgm:bulletEnabled val="1"/>
        </dgm:presLayoutVars>
      </dgm:prSet>
      <dgm:spPr/>
      <dgm:t>
        <a:bodyPr/>
        <a:lstStyle/>
        <a:p>
          <a:endParaRPr lang="el-GR"/>
        </a:p>
      </dgm:t>
    </dgm:pt>
    <dgm:pt modelId="{E27848A8-39EE-4795-93F5-17DCB7B2840F}" type="pres">
      <dgm:prSet presAssocID="{B373E7AF-1116-459A-90BD-E815973FE33A}" presName="spVertical2" presStyleCnt="0"/>
      <dgm:spPr/>
    </dgm:pt>
    <dgm:pt modelId="{9E7DE3E4-0408-4F68-92BC-AF7D63C1881C}" type="pres">
      <dgm:prSet presAssocID="{B373E7AF-1116-459A-90BD-E815973FE33A}" presName="spVertical3" presStyleCnt="0"/>
      <dgm:spPr/>
    </dgm:pt>
    <dgm:pt modelId="{37758F21-ACEA-42BE-9D9E-2C7A3477EEBD}" type="pres">
      <dgm:prSet presAssocID="{2AE35604-0B7D-4E4E-816B-AF615C651BA6}" presName="space" presStyleCnt="0"/>
      <dgm:spPr/>
    </dgm:pt>
    <dgm:pt modelId="{A03E49CA-9B0A-4C90-829A-B24F169173DD}" type="pres">
      <dgm:prSet presAssocID="{F87CF149-A69D-4FCC-8B4B-3E7447EA588D}" presName="linV" presStyleCnt="0"/>
      <dgm:spPr/>
    </dgm:pt>
    <dgm:pt modelId="{2BC3BE85-4153-4F4A-A136-D1DDB4160F99}" type="pres">
      <dgm:prSet presAssocID="{F87CF149-A69D-4FCC-8B4B-3E7447EA588D}" presName="spVertical1" presStyleCnt="0"/>
      <dgm:spPr/>
    </dgm:pt>
    <dgm:pt modelId="{31A1206D-998B-426A-BDC2-3B7236A774A8}" type="pres">
      <dgm:prSet presAssocID="{F87CF149-A69D-4FCC-8B4B-3E7447EA588D}" presName="parTx" presStyleLbl="revTx" presStyleIdx="1" presStyleCnt="4">
        <dgm:presLayoutVars>
          <dgm:chMax val="0"/>
          <dgm:chPref val="0"/>
          <dgm:bulletEnabled val="1"/>
        </dgm:presLayoutVars>
      </dgm:prSet>
      <dgm:spPr/>
      <dgm:t>
        <a:bodyPr/>
        <a:lstStyle/>
        <a:p>
          <a:endParaRPr lang="el-GR"/>
        </a:p>
      </dgm:t>
    </dgm:pt>
    <dgm:pt modelId="{7F76983E-C24B-4E50-9770-00381892D06E}" type="pres">
      <dgm:prSet presAssocID="{F87CF149-A69D-4FCC-8B4B-3E7447EA588D}" presName="spVertical2" presStyleCnt="0"/>
      <dgm:spPr/>
    </dgm:pt>
    <dgm:pt modelId="{2C891683-4796-4E01-A195-B127A6264438}" type="pres">
      <dgm:prSet presAssocID="{F87CF149-A69D-4FCC-8B4B-3E7447EA588D}" presName="spVertical3" presStyleCnt="0"/>
      <dgm:spPr/>
    </dgm:pt>
    <dgm:pt modelId="{F4C42136-5309-45FF-9F36-AEB76C563D99}" type="pres">
      <dgm:prSet presAssocID="{4A29E834-F56F-410E-9B27-32AA18945C20}" presName="space" presStyleCnt="0"/>
      <dgm:spPr/>
    </dgm:pt>
    <dgm:pt modelId="{EE53A54B-6031-4665-8C07-12008809866B}" type="pres">
      <dgm:prSet presAssocID="{0699546B-8281-4E0C-A686-DE8B94F9D06C}" presName="linV" presStyleCnt="0"/>
      <dgm:spPr/>
    </dgm:pt>
    <dgm:pt modelId="{8EAC014C-7516-42BD-B38D-E0755B0E6626}" type="pres">
      <dgm:prSet presAssocID="{0699546B-8281-4E0C-A686-DE8B94F9D06C}" presName="spVertical1" presStyleCnt="0"/>
      <dgm:spPr/>
    </dgm:pt>
    <dgm:pt modelId="{6F42946C-F62A-4A1C-897C-A119FC77CAE6}" type="pres">
      <dgm:prSet presAssocID="{0699546B-8281-4E0C-A686-DE8B94F9D06C}" presName="parTx" presStyleLbl="revTx" presStyleIdx="2" presStyleCnt="4">
        <dgm:presLayoutVars>
          <dgm:chMax val="0"/>
          <dgm:chPref val="0"/>
          <dgm:bulletEnabled val="1"/>
        </dgm:presLayoutVars>
      </dgm:prSet>
      <dgm:spPr/>
      <dgm:t>
        <a:bodyPr/>
        <a:lstStyle/>
        <a:p>
          <a:endParaRPr lang="el-GR"/>
        </a:p>
      </dgm:t>
    </dgm:pt>
    <dgm:pt modelId="{9F281F99-D663-462E-BEEC-C35E17DDA75F}" type="pres">
      <dgm:prSet presAssocID="{0699546B-8281-4E0C-A686-DE8B94F9D06C}" presName="spVertical2" presStyleCnt="0"/>
      <dgm:spPr/>
    </dgm:pt>
    <dgm:pt modelId="{7561347E-8C2E-4D5E-8F04-570FBC056D24}" type="pres">
      <dgm:prSet presAssocID="{0699546B-8281-4E0C-A686-DE8B94F9D06C}" presName="spVertical3" presStyleCnt="0"/>
      <dgm:spPr/>
    </dgm:pt>
    <dgm:pt modelId="{92734486-AE61-46A5-A696-F0EC7635D403}" type="pres">
      <dgm:prSet presAssocID="{869AA6EE-8772-4653-8190-F18A376B5729}" presName="space" presStyleCnt="0"/>
      <dgm:spPr/>
    </dgm:pt>
    <dgm:pt modelId="{BBDC4946-0F84-4DCC-BF14-4671DDC22E95}" type="pres">
      <dgm:prSet presAssocID="{C104A765-9EBD-4320-9B2A-4D95EBEA4AD7}" presName="linV" presStyleCnt="0"/>
      <dgm:spPr/>
    </dgm:pt>
    <dgm:pt modelId="{8E8798E9-C84B-4EFD-802E-1E6885D9DD4D}" type="pres">
      <dgm:prSet presAssocID="{C104A765-9EBD-4320-9B2A-4D95EBEA4AD7}" presName="spVertical1" presStyleCnt="0"/>
      <dgm:spPr/>
    </dgm:pt>
    <dgm:pt modelId="{A4123976-CE98-4DC3-A2E8-63BCB3EDD87F}" type="pres">
      <dgm:prSet presAssocID="{C104A765-9EBD-4320-9B2A-4D95EBEA4AD7}" presName="parTx" presStyleLbl="revTx" presStyleIdx="3" presStyleCnt="4">
        <dgm:presLayoutVars>
          <dgm:chMax val="0"/>
          <dgm:chPref val="0"/>
          <dgm:bulletEnabled val="1"/>
        </dgm:presLayoutVars>
      </dgm:prSet>
      <dgm:spPr/>
      <dgm:t>
        <a:bodyPr/>
        <a:lstStyle/>
        <a:p>
          <a:endParaRPr lang="el-GR"/>
        </a:p>
      </dgm:t>
    </dgm:pt>
    <dgm:pt modelId="{6534D1FE-7FB2-4C14-A50F-2A92E0B20CEA}" type="pres">
      <dgm:prSet presAssocID="{C104A765-9EBD-4320-9B2A-4D95EBEA4AD7}" presName="spVertical2" presStyleCnt="0"/>
      <dgm:spPr/>
    </dgm:pt>
    <dgm:pt modelId="{1660A939-64CC-49A7-B02B-552A3F7D6A51}" type="pres">
      <dgm:prSet presAssocID="{C104A765-9EBD-4320-9B2A-4D95EBEA4AD7}" presName="spVertical3" presStyleCnt="0"/>
      <dgm:spPr/>
    </dgm:pt>
    <dgm:pt modelId="{1AA4733A-DBD4-4B0B-B85E-9AEED8A47A57}" type="pres">
      <dgm:prSet presAssocID="{26598449-5421-4DD6-89E7-5C58CD33EC39}" presName="padding2" presStyleCnt="0"/>
      <dgm:spPr/>
    </dgm:pt>
    <dgm:pt modelId="{2BDB9503-449B-45A3-A33D-F5BFFF55A555}" type="pres">
      <dgm:prSet presAssocID="{26598449-5421-4DD6-89E7-5C58CD33EC39}" presName="negArrow" presStyleCnt="0"/>
      <dgm:spPr/>
    </dgm:pt>
    <dgm:pt modelId="{D217965A-3065-4F80-9E76-62924D36E680}" type="pres">
      <dgm:prSet presAssocID="{26598449-5421-4DD6-89E7-5C58CD33EC39}" presName="backgroundArrow" presStyleLbl="node1" presStyleIdx="0" presStyleCnt="1"/>
      <dgm:spPr/>
    </dgm:pt>
  </dgm:ptLst>
  <dgm:cxnLst>
    <dgm:cxn modelId="{736F5D73-C6B1-4A9B-B2D8-4359882F9B47}" type="presOf" srcId="{B373E7AF-1116-459A-90BD-E815973FE33A}" destId="{3202D44B-981F-44FA-8008-CD0D204ACE85}" srcOrd="0" destOrd="0" presId="urn:microsoft.com/office/officeart/2005/8/layout/hProcess3"/>
    <dgm:cxn modelId="{F9ADFD26-81EA-4C8B-B4CE-0D063133C82D}" type="presOf" srcId="{26598449-5421-4DD6-89E7-5C58CD33EC39}" destId="{C7262059-54E0-4F3C-B7BF-7DE8D0121446}" srcOrd="0" destOrd="0" presId="urn:microsoft.com/office/officeart/2005/8/layout/hProcess3"/>
    <dgm:cxn modelId="{DCBF6024-6DD2-418F-ACA0-DE85B8907902}" srcId="{26598449-5421-4DD6-89E7-5C58CD33EC39}" destId="{B373E7AF-1116-459A-90BD-E815973FE33A}" srcOrd="0" destOrd="0" parTransId="{25092F0D-E237-483B-A662-84216F4FCF38}" sibTransId="{2AE35604-0B7D-4E4E-816B-AF615C651BA6}"/>
    <dgm:cxn modelId="{2F910D7D-769F-4793-83E2-CA652A6B1A27}" type="presOf" srcId="{F87CF149-A69D-4FCC-8B4B-3E7447EA588D}" destId="{31A1206D-998B-426A-BDC2-3B7236A774A8}" srcOrd="0" destOrd="0" presId="urn:microsoft.com/office/officeart/2005/8/layout/hProcess3"/>
    <dgm:cxn modelId="{A299193A-D017-46EF-8822-EF8C273F7361}" type="presOf" srcId="{0699546B-8281-4E0C-A686-DE8B94F9D06C}" destId="{6F42946C-F62A-4A1C-897C-A119FC77CAE6}" srcOrd="0" destOrd="0" presId="urn:microsoft.com/office/officeart/2005/8/layout/hProcess3"/>
    <dgm:cxn modelId="{A7ECD010-1882-4A7D-83C6-AA5E8B34857B}" type="presOf" srcId="{C104A765-9EBD-4320-9B2A-4D95EBEA4AD7}" destId="{A4123976-CE98-4DC3-A2E8-63BCB3EDD87F}" srcOrd="0" destOrd="0" presId="urn:microsoft.com/office/officeart/2005/8/layout/hProcess3"/>
    <dgm:cxn modelId="{7C02E46D-6D51-4ABC-9EF5-F56A3EBD55F1}" srcId="{26598449-5421-4DD6-89E7-5C58CD33EC39}" destId="{0699546B-8281-4E0C-A686-DE8B94F9D06C}" srcOrd="2" destOrd="0" parTransId="{4AA0B2E7-5A3C-4EDB-9BCC-C61A40E23E37}" sibTransId="{869AA6EE-8772-4653-8190-F18A376B5729}"/>
    <dgm:cxn modelId="{44E0CA72-5684-42AE-918E-8B4F955E891D}" srcId="{26598449-5421-4DD6-89E7-5C58CD33EC39}" destId="{F87CF149-A69D-4FCC-8B4B-3E7447EA588D}" srcOrd="1" destOrd="0" parTransId="{5536EAC3-D9FC-4B43-89C5-FBADBE4F2BD5}" sibTransId="{4A29E834-F56F-410E-9B27-32AA18945C20}"/>
    <dgm:cxn modelId="{4119A453-76FD-4FB5-8EEE-909552DFE376}" srcId="{26598449-5421-4DD6-89E7-5C58CD33EC39}" destId="{C104A765-9EBD-4320-9B2A-4D95EBEA4AD7}" srcOrd="3" destOrd="0" parTransId="{FE9793D4-95AB-48D9-B76B-22DAB75465D8}" sibTransId="{E2CA8656-E6AC-4940-BF16-BA5341588EBA}"/>
    <dgm:cxn modelId="{25C1CD0C-5FE2-400C-B628-A171463262C1}" type="presParOf" srcId="{C7262059-54E0-4F3C-B7BF-7DE8D0121446}" destId="{604DA5AE-4773-44A0-94A5-D7A03761D702}" srcOrd="0" destOrd="0" presId="urn:microsoft.com/office/officeart/2005/8/layout/hProcess3"/>
    <dgm:cxn modelId="{1923AECF-DEAC-45DD-8D8B-2A1F837D6408}" type="presParOf" srcId="{C7262059-54E0-4F3C-B7BF-7DE8D0121446}" destId="{A5C6BC18-8406-433C-B82E-0BD7D5FE691B}" srcOrd="1" destOrd="0" presId="urn:microsoft.com/office/officeart/2005/8/layout/hProcess3"/>
    <dgm:cxn modelId="{FF9FCEA4-6213-473D-9C86-9A12F413EF30}" type="presParOf" srcId="{A5C6BC18-8406-433C-B82E-0BD7D5FE691B}" destId="{7830223E-4120-40D7-8764-94FCD9703745}" srcOrd="0" destOrd="0" presId="urn:microsoft.com/office/officeart/2005/8/layout/hProcess3"/>
    <dgm:cxn modelId="{B6D7EA69-3BA2-4098-B9A2-52B8F3686DF0}" type="presParOf" srcId="{A5C6BC18-8406-433C-B82E-0BD7D5FE691B}" destId="{79916D84-6A51-4C28-B80B-9270FEAC43F1}" srcOrd="1" destOrd="0" presId="urn:microsoft.com/office/officeart/2005/8/layout/hProcess3"/>
    <dgm:cxn modelId="{B978A704-C1A8-452B-BD74-85EEDE214DBD}" type="presParOf" srcId="{79916D84-6A51-4C28-B80B-9270FEAC43F1}" destId="{4D8FAD85-9F4A-413E-9E6B-25AF58CCB487}" srcOrd="0" destOrd="0" presId="urn:microsoft.com/office/officeart/2005/8/layout/hProcess3"/>
    <dgm:cxn modelId="{BB0BEBC5-A712-4CFB-BBE0-3E94D4C60D2C}" type="presParOf" srcId="{79916D84-6A51-4C28-B80B-9270FEAC43F1}" destId="{3202D44B-981F-44FA-8008-CD0D204ACE85}" srcOrd="1" destOrd="0" presId="urn:microsoft.com/office/officeart/2005/8/layout/hProcess3"/>
    <dgm:cxn modelId="{CFCFF2D6-EEA6-4CFA-8CE5-6E8A6AE6A60A}" type="presParOf" srcId="{79916D84-6A51-4C28-B80B-9270FEAC43F1}" destId="{E27848A8-39EE-4795-93F5-17DCB7B2840F}" srcOrd="2" destOrd="0" presId="urn:microsoft.com/office/officeart/2005/8/layout/hProcess3"/>
    <dgm:cxn modelId="{C3FBC992-D57B-4B3B-868E-C68F99FA532F}" type="presParOf" srcId="{79916D84-6A51-4C28-B80B-9270FEAC43F1}" destId="{9E7DE3E4-0408-4F68-92BC-AF7D63C1881C}" srcOrd="3" destOrd="0" presId="urn:microsoft.com/office/officeart/2005/8/layout/hProcess3"/>
    <dgm:cxn modelId="{B35C51DF-0B22-4AD9-B7C0-BD597070E546}" type="presParOf" srcId="{A5C6BC18-8406-433C-B82E-0BD7D5FE691B}" destId="{37758F21-ACEA-42BE-9D9E-2C7A3477EEBD}" srcOrd="2" destOrd="0" presId="urn:microsoft.com/office/officeart/2005/8/layout/hProcess3"/>
    <dgm:cxn modelId="{860F9050-83CA-434E-B240-63E79050A50C}" type="presParOf" srcId="{A5C6BC18-8406-433C-B82E-0BD7D5FE691B}" destId="{A03E49CA-9B0A-4C90-829A-B24F169173DD}" srcOrd="3" destOrd="0" presId="urn:microsoft.com/office/officeart/2005/8/layout/hProcess3"/>
    <dgm:cxn modelId="{D403760C-86E7-41F7-A302-4E865BABE7D6}" type="presParOf" srcId="{A03E49CA-9B0A-4C90-829A-B24F169173DD}" destId="{2BC3BE85-4153-4F4A-A136-D1DDB4160F99}" srcOrd="0" destOrd="0" presId="urn:microsoft.com/office/officeart/2005/8/layout/hProcess3"/>
    <dgm:cxn modelId="{FE68B5FA-598C-441B-9C97-5C443ABE8DDF}" type="presParOf" srcId="{A03E49CA-9B0A-4C90-829A-B24F169173DD}" destId="{31A1206D-998B-426A-BDC2-3B7236A774A8}" srcOrd="1" destOrd="0" presId="urn:microsoft.com/office/officeart/2005/8/layout/hProcess3"/>
    <dgm:cxn modelId="{5A36BE8D-C863-462F-8290-43F7EE7FBD8A}" type="presParOf" srcId="{A03E49CA-9B0A-4C90-829A-B24F169173DD}" destId="{7F76983E-C24B-4E50-9770-00381892D06E}" srcOrd="2" destOrd="0" presId="urn:microsoft.com/office/officeart/2005/8/layout/hProcess3"/>
    <dgm:cxn modelId="{920CA742-D7FD-4D18-B160-9BC39C9493C2}" type="presParOf" srcId="{A03E49CA-9B0A-4C90-829A-B24F169173DD}" destId="{2C891683-4796-4E01-A195-B127A6264438}" srcOrd="3" destOrd="0" presId="urn:microsoft.com/office/officeart/2005/8/layout/hProcess3"/>
    <dgm:cxn modelId="{F8B662F2-F260-4B7B-BA9F-1765B76DF0BC}" type="presParOf" srcId="{A5C6BC18-8406-433C-B82E-0BD7D5FE691B}" destId="{F4C42136-5309-45FF-9F36-AEB76C563D99}" srcOrd="4" destOrd="0" presId="urn:microsoft.com/office/officeart/2005/8/layout/hProcess3"/>
    <dgm:cxn modelId="{A5B68996-D780-4644-9F47-EDCB64C49CEB}" type="presParOf" srcId="{A5C6BC18-8406-433C-B82E-0BD7D5FE691B}" destId="{EE53A54B-6031-4665-8C07-12008809866B}" srcOrd="5" destOrd="0" presId="urn:microsoft.com/office/officeart/2005/8/layout/hProcess3"/>
    <dgm:cxn modelId="{A324C517-E4C3-4F66-B816-3209B20069F5}" type="presParOf" srcId="{EE53A54B-6031-4665-8C07-12008809866B}" destId="{8EAC014C-7516-42BD-B38D-E0755B0E6626}" srcOrd="0" destOrd="0" presId="urn:microsoft.com/office/officeart/2005/8/layout/hProcess3"/>
    <dgm:cxn modelId="{992C9577-0E96-4DC1-8C13-14834A052770}" type="presParOf" srcId="{EE53A54B-6031-4665-8C07-12008809866B}" destId="{6F42946C-F62A-4A1C-897C-A119FC77CAE6}" srcOrd="1" destOrd="0" presId="urn:microsoft.com/office/officeart/2005/8/layout/hProcess3"/>
    <dgm:cxn modelId="{E5B7A93F-7917-4BF3-9FFF-1D651022F1E3}" type="presParOf" srcId="{EE53A54B-6031-4665-8C07-12008809866B}" destId="{9F281F99-D663-462E-BEEC-C35E17DDA75F}" srcOrd="2" destOrd="0" presId="urn:microsoft.com/office/officeart/2005/8/layout/hProcess3"/>
    <dgm:cxn modelId="{D6E2BCC8-1154-450B-A2D7-AFCD066F6A0B}" type="presParOf" srcId="{EE53A54B-6031-4665-8C07-12008809866B}" destId="{7561347E-8C2E-4D5E-8F04-570FBC056D24}" srcOrd="3" destOrd="0" presId="urn:microsoft.com/office/officeart/2005/8/layout/hProcess3"/>
    <dgm:cxn modelId="{048AE652-2620-4689-9D2D-E71064579041}" type="presParOf" srcId="{A5C6BC18-8406-433C-B82E-0BD7D5FE691B}" destId="{92734486-AE61-46A5-A696-F0EC7635D403}" srcOrd="6" destOrd="0" presId="urn:microsoft.com/office/officeart/2005/8/layout/hProcess3"/>
    <dgm:cxn modelId="{FE580C0D-53B9-4A71-A47A-A42C96612892}" type="presParOf" srcId="{A5C6BC18-8406-433C-B82E-0BD7D5FE691B}" destId="{BBDC4946-0F84-4DCC-BF14-4671DDC22E95}" srcOrd="7" destOrd="0" presId="urn:microsoft.com/office/officeart/2005/8/layout/hProcess3"/>
    <dgm:cxn modelId="{B69741E0-ED0D-447A-B599-0D0BABFE488E}" type="presParOf" srcId="{BBDC4946-0F84-4DCC-BF14-4671DDC22E95}" destId="{8E8798E9-C84B-4EFD-802E-1E6885D9DD4D}" srcOrd="0" destOrd="0" presId="urn:microsoft.com/office/officeart/2005/8/layout/hProcess3"/>
    <dgm:cxn modelId="{CD65F042-539C-4F59-BDD0-120EB324AA4F}" type="presParOf" srcId="{BBDC4946-0F84-4DCC-BF14-4671DDC22E95}" destId="{A4123976-CE98-4DC3-A2E8-63BCB3EDD87F}" srcOrd="1" destOrd="0" presId="urn:microsoft.com/office/officeart/2005/8/layout/hProcess3"/>
    <dgm:cxn modelId="{E3B3CA04-4B69-441A-BEE9-107609C577E6}" type="presParOf" srcId="{BBDC4946-0F84-4DCC-BF14-4671DDC22E95}" destId="{6534D1FE-7FB2-4C14-A50F-2A92E0B20CEA}" srcOrd="2" destOrd="0" presId="urn:microsoft.com/office/officeart/2005/8/layout/hProcess3"/>
    <dgm:cxn modelId="{A4555989-BD35-4757-A63A-A85AA10F9828}" type="presParOf" srcId="{BBDC4946-0F84-4DCC-BF14-4671DDC22E95}" destId="{1660A939-64CC-49A7-B02B-552A3F7D6A51}" srcOrd="3" destOrd="0" presId="urn:microsoft.com/office/officeart/2005/8/layout/hProcess3"/>
    <dgm:cxn modelId="{3241C203-FF70-46D8-ABFC-BA54ABF6E806}" type="presParOf" srcId="{A5C6BC18-8406-433C-B82E-0BD7D5FE691B}" destId="{1AA4733A-DBD4-4B0B-B85E-9AEED8A47A57}" srcOrd="8" destOrd="0" presId="urn:microsoft.com/office/officeart/2005/8/layout/hProcess3"/>
    <dgm:cxn modelId="{7048DB85-3395-4F15-ABEB-4A5AA7AA4C75}" type="presParOf" srcId="{A5C6BC18-8406-433C-B82E-0BD7D5FE691B}" destId="{2BDB9503-449B-45A3-A33D-F5BFFF55A555}" srcOrd="9" destOrd="0" presId="urn:microsoft.com/office/officeart/2005/8/layout/hProcess3"/>
    <dgm:cxn modelId="{5398CF03-2A47-40FA-8803-758D7A0372E9}" type="presParOf" srcId="{A5C6BC18-8406-433C-B82E-0BD7D5FE691B}" destId="{D217965A-3065-4F80-9E76-62924D36E680}" srcOrd="10"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7965A-3065-4F80-9E76-62924D36E680}">
      <dsp:nvSpPr>
        <dsp:cNvPr id="0" name=""/>
        <dsp:cNvSpPr/>
      </dsp:nvSpPr>
      <dsp:spPr>
        <a:xfrm>
          <a:off x="0" y="1584388"/>
          <a:ext cx="2372265" cy="488823"/>
        </a:xfrm>
        <a:prstGeom prst="rightArrow">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123976-CE98-4DC3-A2E8-63BCB3EDD87F}">
      <dsp:nvSpPr>
        <dsp:cNvPr id="0" name=""/>
        <dsp:cNvSpPr/>
      </dsp:nvSpPr>
      <dsp:spPr>
        <a:xfrm>
          <a:off x="1712247" y="1706594"/>
          <a:ext cx="422791" cy="24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0800" rIns="0" bIns="50800" numCol="1" spcCol="1270" anchor="ctr" anchorCtr="0">
          <a:noAutofit/>
        </a:bodyPr>
        <a:lstStyle/>
        <a:p>
          <a:pPr lvl="0" algn="ctr" defTabSz="222250" rtl="0">
            <a:lnSpc>
              <a:spcPct val="90000"/>
            </a:lnSpc>
            <a:spcBef>
              <a:spcPct val="0"/>
            </a:spcBef>
            <a:spcAft>
              <a:spcPct val="35000"/>
            </a:spcAft>
          </a:pPr>
          <a:endParaRPr lang="el-GR" sz="500" kern="1200">
            <a:latin typeface="Century Gothic" panose="020B0502020202020204"/>
          </a:endParaRPr>
        </a:p>
      </dsp:txBody>
      <dsp:txXfrm>
        <a:off x="1712247" y="1706594"/>
        <a:ext cx="422791" cy="244411"/>
      </dsp:txXfrm>
    </dsp:sp>
    <dsp:sp modelId="{6F42946C-F62A-4A1C-897C-A119FC77CAE6}">
      <dsp:nvSpPr>
        <dsp:cNvPr id="0" name=""/>
        <dsp:cNvSpPr/>
      </dsp:nvSpPr>
      <dsp:spPr>
        <a:xfrm>
          <a:off x="1204897" y="1706594"/>
          <a:ext cx="422791" cy="24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0800" rIns="0" bIns="50800" numCol="1" spcCol="1270" anchor="ctr" anchorCtr="0">
          <a:noAutofit/>
        </a:bodyPr>
        <a:lstStyle/>
        <a:p>
          <a:pPr lvl="0" algn="ctr" defTabSz="222250">
            <a:lnSpc>
              <a:spcPct val="90000"/>
            </a:lnSpc>
            <a:spcBef>
              <a:spcPct val="0"/>
            </a:spcBef>
            <a:spcAft>
              <a:spcPct val="35000"/>
            </a:spcAft>
          </a:pPr>
          <a:endParaRPr lang="el-GR" sz="500" kern="1200"/>
        </a:p>
      </dsp:txBody>
      <dsp:txXfrm>
        <a:off x="1204897" y="1706594"/>
        <a:ext cx="422791" cy="244411"/>
      </dsp:txXfrm>
    </dsp:sp>
    <dsp:sp modelId="{31A1206D-998B-426A-BDC2-3B7236A774A8}">
      <dsp:nvSpPr>
        <dsp:cNvPr id="0" name=""/>
        <dsp:cNvSpPr/>
      </dsp:nvSpPr>
      <dsp:spPr>
        <a:xfrm>
          <a:off x="697547" y="1706594"/>
          <a:ext cx="422791" cy="24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0800" rIns="0" bIns="50800" numCol="1" spcCol="1270" anchor="ctr" anchorCtr="0">
          <a:noAutofit/>
        </a:bodyPr>
        <a:lstStyle/>
        <a:p>
          <a:pPr lvl="0" algn="ctr" defTabSz="222250" rtl="0">
            <a:lnSpc>
              <a:spcPct val="90000"/>
            </a:lnSpc>
            <a:spcBef>
              <a:spcPct val="0"/>
            </a:spcBef>
            <a:spcAft>
              <a:spcPct val="35000"/>
            </a:spcAft>
          </a:pPr>
          <a:r>
            <a:rPr lang="el-GR" sz="500" kern="1200">
              <a:latin typeface="Century Gothic" panose="020B0502020202020204"/>
            </a:rPr>
            <a:t>Στη Νέα Φιλαδέλφεια</a:t>
          </a:r>
          <a:endParaRPr lang="el-GR" sz="500" kern="1200"/>
        </a:p>
      </dsp:txBody>
      <dsp:txXfrm>
        <a:off x="697547" y="1706594"/>
        <a:ext cx="422791" cy="244411"/>
      </dsp:txXfrm>
    </dsp:sp>
    <dsp:sp modelId="{3202D44B-981F-44FA-8008-CD0D204ACE85}">
      <dsp:nvSpPr>
        <dsp:cNvPr id="0" name=""/>
        <dsp:cNvSpPr/>
      </dsp:nvSpPr>
      <dsp:spPr>
        <a:xfrm>
          <a:off x="190198" y="1706594"/>
          <a:ext cx="422791" cy="24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0800" rIns="0" bIns="50800" numCol="1" spcCol="1270" anchor="ctr" anchorCtr="0">
          <a:noAutofit/>
        </a:bodyPr>
        <a:lstStyle/>
        <a:p>
          <a:pPr lvl="0" algn="ctr" defTabSz="222250">
            <a:lnSpc>
              <a:spcPct val="90000"/>
            </a:lnSpc>
            <a:spcBef>
              <a:spcPct val="0"/>
            </a:spcBef>
            <a:spcAft>
              <a:spcPct val="35000"/>
            </a:spcAft>
          </a:pPr>
          <a:endParaRPr lang="el-GR" sz="500" kern="1200"/>
        </a:p>
      </dsp:txBody>
      <dsp:txXfrm>
        <a:off x="190198" y="1706594"/>
        <a:ext cx="422791" cy="24441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3:30:30.08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6773 5212 16383 0 0,'0'0'0'0'0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47"/>
    </inkml:context>
    <inkml:brush xml:id="br0">
      <inkml:brushProperty name="width" value="0.1" units="cm"/>
      <inkml:brushProperty name="height" value="0.1" units="cm"/>
    </inkml:brush>
  </inkml:definitions>
  <inkml:trace contextRef="#ctx0" brushRef="#br0">18309 9057 16383 0 0,'45'-45'0'0'0,"0"0"0"0"0,0 45 0 0 0,-45-45 0 0 0,45 45 0 0 0,45-45 0 0 0,-90 0 0 0 0,45 45 0 0 0,-45-45 0 0 0,45 45 0 0 0,-45-90 0 0 0,-45 90 0 0 0,0 0 0 0 0,0-45 0 0 0,180 45 0 0 0,-135 45 0 0 0,0 45 0 0 0,0-90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48"/>
    </inkml:context>
    <inkml:brush xml:id="br0">
      <inkml:brushProperty name="width" value="0.1" units="cm"/>
      <inkml:brushProperty name="height" value="0.1" units="cm"/>
    </inkml:brush>
  </inkml:definitions>
  <inkml:trace contextRef="#ctx0" brushRef="#br0">14711 3122 16383 0 0,'0'0'0'0'0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49"/>
    </inkml:context>
    <inkml:brush xml:id="br0">
      <inkml:brushProperty name="width" value="0.1" units="cm"/>
      <inkml:brushProperty name="height" value="0.1" units="cm"/>
      <inkml:brushProperty name="color" value="#849398"/>
    </inkml:brush>
  </inkml:definitions>
  <inkml:trace contextRef="#ctx0" brushRef="#br0">13848 6879 16383 0 0,'45'0'0'0'0,"0"0"0"0"0,1 45 0 0 0,-46 0 0 0 0,45-45 0 0 0,-90 0 0 0 0,-1 45 0 0 0,1-45 0 0 0,0 0 0 0 0,0 0 0 0 0,0 0 0 0 0,45 0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50"/>
    </inkml:context>
    <inkml:brush xml:id="br0">
      <inkml:brushProperty name="width" value="0.1" units="cm"/>
      <inkml:brushProperty name="height" value="0.1" units="cm"/>
      <inkml:brushProperty name="color" value="#849398"/>
    </inkml:brush>
  </inkml:definitions>
  <inkml:trace contextRef="#ctx0" brushRef="#br0">14701 6985 16383 0 0,'-90'0'0'0'0,"45"0"0"0"0,0 0 0 0 0,0 0 0 0 0,-1 0 0 0 0,1 0 0 0 0,0 0 0 0 0,45 0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51"/>
    </inkml:context>
    <inkml:brush xml:id="br0">
      <inkml:brushProperty name="width" value="0.1" units="cm"/>
      <inkml:brushProperty name="height" value="0.1" units="cm"/>
      <inkml:brushProperty name="color" value="#849398"/>
    </inkml:brush>
  </inkml:definitions>
  <inkml:trace contextRef="#ctx0" brushRef="#br0">15558 7136 16383 0 0,'-90'0'0'0'0,"0"0"0"0"0,0 0 0 0 0,45 0 0 0 0,0 0 0 0 0,0 0 0 0 0,0 0 0 0 0,90-45 0 0 0,0 45 0 0 0,45 0 0 0 0,-90 0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52"/>
    </inkml:context>
    <inkml:brush xml:id="br0">
      <inkml:brushProperty name="width" value="0.1" units="cm"/>
      <inkml:brushProperty name="height" value="0.1" units="cm"/>
      <inkml:brushProperty name="color" value="#849398"/>
    </inkml:brush>
  </inkml:definitions>
  <inkml:trace contextRef="#ctx0" brushRef="#br0">15716 6853 16383 0 0,'0'0'0'0'0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53"/>
    </inkml:context>
    <inkml:brush xml:id="br0">
      <inkml:brushProperty name="width" value="0.1" units="cm"/>
      <inkml:brushProperty name="height" value="0.1" units="cm"/>
      <inkml:brushProperty name="color" value="#849398"/>
    </inkml:brush>
  </inkml:definitions>
  <inkml:trace contextRef="#ctx0" brushRef="#br0">15743 4392 16383 0 0,'45'90'0'0'0,"0"-45"0"0"0,0 45 0 0 0,0-45 0 0 0,-45 0 0 0 0,45 0 0 0 0,90 181 0 0 0,-45-91 0 0 0,-45-90 0 0 0,-45 0 0 0 0,45-45 0 0 0,0 45 0 0 0,-45 0 0 0 0,0 0 0 0 0,45 45 0 0 0,-45 135 0 0 0,0-180 0 0 0,-90 180 0 0 0,90-135 0 0 0,-90 91 0 0 0,45-136 0 0 0,45 0 0 0 0,-45-45 0 0 0,45 270 0 0 0,90 0 0 0 0,-90-180 0 0 0,45 0 0 0 0,-45-45 0 0 0,0 0 0 0 0,0 0 0 0 0,0 0 0 0 0,-45 0 0 0 0,45 45 0 0 0,0-45 0 0 0,0 0 0 0 0,-45-45 0 0 0,45 45 0 0 0,0 1 0 0 0,0-1 0 0 0,0 0 0 0 0,0 0 0 0 0,0 0 0 0 0,0 0 0 0 0,0 0 0 0 0,0 0 0 0 0,0 0 0 0 0,0 0 0 0 0,0 0 0 0 0,45 0 0 0 0,-45 0 0 0 0,0 0 0 0 0,0 0 0 0 0,0 0 0 0 0,-45 0 0 0 0,0 0 0 0 0,0 0 0 0 0,45 0 0 0 0,0 0 0 0 0,0 0 0 0 0,0 0 0 0 0,0 45 0 0 0,-45-45 0 0 0,45 0 0 0 0,0 0 0 0 0,0 1 0 0 0,0 44 0 0 0,0-45 0 0 0,0 0 0 0 0,0 0 0 0 0,0 0 0 0 0,0 0 0 0 0,0 0 0 0 0,0 0 0 0 0,0 0 0 0 0,0 0 0 0 0,0 0 0 0 0,0 0 0 0 0,0 0 0 0 0,0 0 0 0 0,0-90 0 0 0,180-540 0 0 0,-180 585 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54"/>
    </inkml:context>
    <inkml:brush xml:id="br0">
      <inkml:brushProperty name="width" value="0.1" units="cm"/>
      <inkml:brushProperty name="height" value="0.1" units="cm"/>
      <inkml:brushProperty name="color" value="#849398"/>
    </inkml:brush>
  </inkml:definitions>
  <inkml:trace contextRef="#ctx0" brushRef="#br0">15822 4732 16383 0 0,'0'-91'0'0'0,"0"46"0"0"0,0 0 0 0 0,0-90 0 0 0,45 0 0 0 0,-45 90 0 0 0,0-45 0 0 0,0 45 0 0 0,45 90 0 0 0,-45-45 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55"/>
    </inkml:context>
    <inkml:brush xml:id="br0">
      <inkml:brushProperty name="width" value="0.1" units="cm"/>
      <inkml:brushProperty name="height" value="0.1" units="cm"/>
      <inkml:brushProperty name="color" value="#849398"/>
    </inkml:brush>
  </inkml:definitions>
  <inkml:trace contextRef="#ctx0" brushRef="#br0">20514 6157 16383 0 0,'0'-45'0'0'0,"0"90"0"0"0,0 0 0 0 0,0 0 0 0 0,0 135 0 0 0,0-135 0 0 0,0 180 0 0 0,45-135 0 0 0,-45-45 0 0 0,0 0 0 0 0,0 46 0 0 0,0-1 0 0 0,45 45 0 0 0,-45-90 0 0 0,45 0 0 0 0,-45 0 0 0 0,0 0 0 0 0,0 0 0 0 0,0 0 0 0 0,0 0 0 0 0,0 0 0 0 0,0 0 0 0 0,0 0 0 0 0,-45 0 0 0 0,45 0 0 0 0,-45 0 0 0 0,45 0 0 0 0,0 0 0 0 0,0 0 0 0 0,-45 0 0 0 0,45 0 0 0 0,0 0 0 0 0,0 0 0 0 0,0 0 0 0 0,0 1 0 0 0,0 44 0 0 0,0-45 0 0 0,45 0 0 0 0,0 0 0 0 0,-45 0 0 0 0,45-45 0 0 0,-45 45 0 0 0,45-45 0 0 0,-45 45 0 0 0,0 45 0 0 0,0-45 0 0 0,-45-45 0 0 0,45 45 0 0 0,-45 0 0 0 0,45 0 0 0 0,-45-45 0 0 0,45 45 0 0 0,-45 0 0 0 0,45 0 0 0 0,0 0 0 0 0,0 0 0 0 0,0 0 0 0 0,-45 0 0 0 0,45 45 0 0 0,0-45 0 0 0,0 0 0 0 0,0 0 0 0 0,0 0 0 0 0,0 0 0 0 0,0 1 0 0 0,45-1 0 0 0,0 0 0 0 0,0-45 0 0 0,-45 45 0 0 0,0 45 0 0 0,45-45 0 0 0,-45 0 0 0 0,45 0 0 0 0,-45 0 0 0 0,0 0 0 0 0,45 0 0 0 0,-45 0 0 0 0,0 0 0 0 0,0 0 0 0 0,0 0 0 0 0,0 0 0 0 0,0 0 0 0 0,0 0 0 0 0,45 0 0 0 0,-45 0 0 0 0,0 0 0 0 0,0 0 0 0 0,0 0 0 0 0,0 0 0 0 0,0 0 0 0 0,0 0 0 0 0,0 0 0 0 0,0 1 0 0 0,0-1 0 0 0,0 0 0 0 0,0 0 0 0 0,0 0 0 0 0,0 0 0 0 0,-45 0 0 0 0,45 0 0 0 0,-90 0 0 0 0,45 45 0 0 0,0-45 0 0 0,45 0 0 0 0,0 0 0 0 0,-45 0 0 0 0,45 0 0 0 0,0 0 0 0 0,-45-45 0 0 0,45 45 0 0 0,0 0 0 0 0,0 0 0 0 0,0 0 0 0 0,0 0 0 0 0,0 0 0 0 0,0 0 0 0 0,45-45 0 0 0,-45 45 0 0 0,-406-135 0 0 0,406 90 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58"/>
    </inkml:context>
    <inkml:brush xml:id="br0">
      <inkml:brushProperty name="width" value="0.1" units="cm"/>
      <inkml:brushProperty name="height" value="0.1" units="cm"/>
      <inkml:brushProperty name="color" value="#849398"/>
    </inkml:brush>
  </inkml:definitions>
  <inkml:trace contextRef="#ctx0" brushRef="#br0">18381 8946 16383 0 0,'90'-45'0'0'0,"0"0"0"0"0,-90 0 0 0 0,-90 45 0 0 0,0 0 0 0 0,45 0 0 0 0,90 0 0 0 0,0 0 0 0 0,45 45 0 0 0,-45-45 0 0 0,0 45 0 0 0,0-45 0 0 0,0 0 0 0 0,45 0 0 0 0,45 0 0 0 0,0 0 0 0 0,0 0 0 0 0,-45 0 0 0 0,0 0 0 0 0,-90 45 0 0 0,0-45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3:30:30.08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17754 3466 16383 0 0,'0'0'0'0'0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59"/>
    </inkml:context>
    <inkml:brush xml:id="br0">
      <inkml:brushProperty name="width" value="0.1" units="cm"/>
      <inkml:brushProperty name="height" value="0.1" units="cm"/>
      <inkml:brushProperty name="color" value="#849398"/>
    </inkml:brush>
  </inkml:definitions>
  <inkml:trace contextRef="#ctx0" brushRef="#br0">18971 8927 16383 0 0,'45'0'0'0'0,"-45"-45"0"0"0,90 0 0 0 0,-45 45 0 0 0,90 0 0 0 0,-180 0 0 0 0,0 0 0 0 0,0 0 0 0 0,0 0 0 0 0,45 45 0 0 0,45-45 0 0 0,0 0 0 0 0,0 0 0 0 0,45 0 0 0 0,-90 0 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60"/>
    </inkml:context>
    <inkml:brush xml:id="br0">
      <inkml:brushProperty name="width" value="0.1" units="cm"/>
      <inkml:brushProperty name="height" value="0.1" units="cm"/>
      <inkml:brushProperty name="color" value="#849398"/>
    </inkml:brush>
  </inkml:definitions>
  <inkml:trace contextRef="#ctx0" brushRef="#br0">19910 8935 16383 0 0,'45'0'0'0'0,"0"0"0"0"0,0 0 0 0 0,-225-45 0 0 0,135 45 0 0 0,0 0 0 0 0,0 0 0 0 0,0 0 0 0 0,45 45 0 0 0,45-45 0 0 0,45 0 0 0 0,45 0 0 0 0,0 0 0 0 0,45 0 0 0 0,46 0 0 0 0,224 0 0 0 0,-270 0 0 0 0,135 0 0 0 0,-270 0 0 0 0,-45-45 0 0 0,0 45 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61"/>
    </inkml:context>
    <inkml:brush xml:id="br0">
      <inkml:brushProperty name="width" value="0.1" units="cm"/>
      <inkml:brushProperty name="height" value="0.1" units="cm"/>
      <inkml:brushProperty name="color" value="#849398"/>
    </inkml:brush>
  </inkml:definitions>
  <inkml:trace contextRef="#ctx0" brushRef="#br0">20349 8919 16383 0 0,'0'45'0'0'0,"0"0"0"0"0,45 0 0 0 0,45-45 0 0 0,-45 0 0 0 0,-45-45 0 0 0,45 45 0 0 0,-45-45 0 0 0,-135 45 0 0 0,135-45 0 0 0,90 45 0 0 0,0 0 0 0 0,1 0 0 0 0,-46 0 0 0 0,-181 0 0 0 0,-134-45 0 0 0,225-45 0 0 0,-45 90 0 0 0,90 0 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62"/>
    </inkml:context>
    <inkml:brush xml:id="br0">
      <inkml:brushProperty name="width" value="0.1" units="cm"/>
      <inkml:brushProperty name="height" value="0.1" units="cm"/>
      <inkml:brushProperty name="color" value="#849398"/>
    </inkml:brush>
  </inkml:definitions>
  <inkml:trace contextRef="#ctx0" brushRef="#br0">6660 7779 16383 0 0,'0'45'0'0'0,"-45"0"0"0"0,45 0 0 0 0,0-45 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63"/>
    </inkml:context>
    <inkml:brush xml:id="br0">
      <inkml:brushProperty name="width" value="0.1" units="cm"/>
      <inkml:brushProperty name="height" value="0.1" units="cm"/>
      <inkml:brushProperty name="color" value="#849398"/>
    </inkml:brush>
  </inkml:definitions>
  <inkml:trace contextRef="#ctx0" brushRef="#br0">6773 7885 16383 0 0,'0'0'0'0'0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64"/>
    </inkml:context>
    <inkml:brush xml:id="br0">
      <inkml:brushProperty name="width" value="0.1" units="cm"/>
      <inkml:brushProperty name="height" value="0.1" units="cm"/>
      <inkml:brushProperty name="color" value="#849398"/>
    </inkml:brush>
  </inkml:definitions>
  <inkml:trace contextRef="#ctx0" brushRef="#br0">14438 3194 16383 0 0,'-45'-45'0'0'0,"45"45"0"0"0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65"/>
    </inkml:context>
    <inkml:brush xml:id="br0">
      <inkml:brushProperty name="width" value="0.1" units="cm"/>
      <inkml:brushProperty name="height" value="0.1" units="cm"/>
      <inkml:brushProperty name="color" value="#849398"/>
    </inkml:brush>
  </inkml:definitions>
  <inkml:trace contextRef="#ctx0" brushRef="#br0">16510 2884 16383 0 0,'0'0'0'0'0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67"/>
    </inkml:context>
    <inkml:brush xml:id="br0">
      <inkml:brushProperty name="width" value="0.1" units="cm"/>
      <inkml:brushProperty name="height" value="0.1" units="cm"/>
      <inkml:brushProperty name="color" value="#849398"/>
    </inkml:brush>
  </inkml:definitions>
  <inkml:trace contextRef="#ctx0" brushRef="#br0">14579 3175 16383 0 0,'0'0'0'0'0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69"/>
    </inkml:context>
    <inkml:brush xml:id="br0">
      <inkml:brushProperty name="width" value="0.1" units="cm"/>
      <inkml:brushProperty name="height" value="0.1" units="cm"/>
      <inkml:brushProperty name="color" value="#849398"/>
    </inkml:brush>
  </inkml:definitions>
  <inkml:trace contextRef="#ctx0" brushRef="#br0">8546 8698 16383 0 0,'0'-135'0'0'0,"0"0"0"0"0,135-541 0 0 0,-135 676 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70"/>
    </inkml:context>
    <inkml:brush xml:id="br0">
      <inkml:brushProperty name="width" value="0.1" units="cm"/>
      <inkml:brushProperty name="height" value="0.1" units="cm"/>
      <inkml:brushProperty name="color" value="#849398"/>
    </inkml:brush>
  </inkml:definitions>
  <inkml:trace contextRef="#ctx0" brushRef="#br0">8573 4868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3:30:30.08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17859 3625 16383 0 0,'0'0'0'0'0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71"/>
    </inkml:context>
    <inkml:brush xml:id="br0">
      <inkml:brushProperty name="width" value="0.1" units="cm"/>
      <inkml:brushProperty name="height" value="0.1" units="cm"/>
      <inkml:brushProperty name="color" value="#849398"/>
    </inkml:brush>
  </inkml:definitions>
  <inkml:trace contextRef="#ctx0" brushRef="#br0">15444 2797 16383 0 0,'-45'-45'0'0'0,"45"45"0"0"0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72"/>
    </inkml:context>
    <inkml:brush xml:id="br0">
      <inkml:brushProperty name="width" value="0.1" units="cm"/>
      <inkml:brushProperty name="height" value="0.1" units="cm"/>
      <inkml:brushProperty name="color" value="#FFFFFF"/>
    </inkml:brush>
  </inkml:definitions>
  <inkml:trace contextRef="#ctx0" brushRef="#br0">14526 2514 16383 0 0,'0'0'0'0'0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73"/>
    </inkml:context>
    <inkml:brush xml:id="br0">
      <inkml:brushProperty name="width" value="0.1" units="cm"/>
      <inkml:brushProperty name="height" value="0.1" units="cm"/>
      <inkml:brushProperty name="color" value="#FFFFFF"/>
    </inkml:brush>
  </inkml:definitions>
  <inkml:trace contextRef="#ctx0" brushRef="#br0">14737 2921 16383 0 0,'0'-90'0'0'0,"0"90"0"0"0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74"/>
    </inkml:context>
    <inkml:brush xml:id="br0">
      <inkml:brushProperty name="width" value="0.1" units="cm"/>
      <inkml:brushProperty name="height" value="0.1" units="cm"/>
      <inkml:brushProperty name="color" value="#FFFFFF"/>
    </inkml:brush>
  </inkml:definitions>
  <inkml:trace contextRef="#ctx0" brushRef="#br0">6800 8390 16383 0 0,'180'-135'0'0'0,"-180"135"0"0"0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3:30:30.08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6845 8213 16383 0 0,'0'-45'0'0'0,"-45"45"0"0"0,45-45 0 0 0,0 45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3:30:30.086"/>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1376 1005 16383 0 0,'0'0'0'0'0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4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18479 8927 16383 0 0,'0'-45'0'0'0,"0"0"0"0"0,-45 45 0 0 0,0 0 0 0 0,90 0 0 0 0,0 0 0 0 0,-45 0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4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19151 8991 16383 0 0,'-90'-45'0'0'0,"45"45"0"0"0,90 0 0 0 0,-45-45 0 0 0,0 0 0 0 0,-45 0 0 0 0,0 45 0 0 0,90 0 0 0 0,45 45 0 0 0,0 0 0 0 0,-90 0 0 0 0,45-45 0 0 0,-45 0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4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19791 8972 16383 0 0,'0'-45'0'0'0,"135"-45"0"0"0,-90 90 0 0 0,-45 45 0 0 0,0 45 0 0 0,0-45 0 0 0,0 0 0 0 0,0-45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6-10T14:51:20.44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20267 9036 16383 0 0,'45'-45'0'0'0,"0"45"0"0"0,0-90 0 0 0,-45 45 0 0 0,0 0 0 0 0,0 45 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dirty="0"/>
              <a:pPr/>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5/31/2021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dirty="0"/>
              <a:pPr/>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dirty="0"/>
              <a:pPr/>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dirty="0"/>
              <a:pPr/>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dirty="0"/>
              <a:pPr/>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dirty="0"/>
              <a:pPr/>
              <a:t>5/31/2021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dirty="0"/>
              <a:pPr/>
              <a:t>5/31/2021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5/31/2021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5/31/2021</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5/31/2021</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play.google.com/store/apps/details?id=com.novoville&amp;hl=E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customXml" Target="../ink/ink1.xml"/><Relationship Id="rId1" Type="http://schemas.openxmlformats.org/officeDocument/2006/relationships/slideLayout" Target="../slideLayouts/slideLayout11.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customXml" Target="../ink/ink2.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customXml" Target="../ink/ink13.xml"/><Relationship Id="rId26" Type="http://schemas.openxmlformats.org/officeDocument/2006/relationships/customXml" Target="../ink/ink17.xml"/><Relationship Id="rId39" Type="http://schemas.openxmlformats.org/officeDocument/2006/relationships/image" Target="../media/image25.png"/><Relationship Id="rId3" Type="http://schemas.openxmlformats.org/officeDocument/2006/relationships/image" Target="../media/image4.jpeg"/><Relationship Id="rId21" Type="http://schemas.openxmlformats.org/officeDocument/2006/relationships/image" Target="../media/image16.png"/><Relationship Id="rId34" Type="http://schemas.openxmlformats.org/officeDocument/2006/relationships/customXml" Target="../ink/ink21.xml"/><Relationship Id="rId42" Type="http://schemas.openxmlformats.org/officeDocument/2006/relationships/image" Target="../media/image26.png"/><Relationship Id="rId47" Type="http://schemas.openxmlformats.org/officeDocument/2006/relationships/customXml" Target="../ink/ink29.xml"/><Relationship Id="rId55" Type="http://schemas.openxmlformats.org/officeDocument/2006/relationships/customXml" Target="../ink/ink33.xml"/><Relationship Id="rId7" Type="http://schemas.openxmlformats.org/officeDocument/2006/relationships/image" Target="../media/image9.png"/><Relationship Id="rId12" Type="http://schemas.openxmlformats.org/officeDocument/2006/relationships/customXml" Target="../ink/ink10.xml"/><Relationship Id="rId17" Type="http://schemas.openxmlformats.org/officeDocument/2006/relationships/image" Target="../media/image14.png"/><Relationship Id="rId25" Type="http://schemas.openxmlformats.org/officeDocument/2006/relationships/image" Target="../media/image18.png"/><Relationship Id="rId33" Type="http://schemas.openxmlformats.org/officeDocument/2006/relationships/image" Target="../media/image22.png"/><Relationship Id="rId38" Type="http://schemas.openxmlformats.org/officeDocument/2006/relationships/customXml" Target="../ink/ink23.xml"/><Relationship Id="rId46" Type="http://schemas.openxmlformats.org/officeDocument/2006/relationships/image" Target="../media/image27.png"/><Relationship Id="rId2" Type="http://schemas.openxmlformats.org/officeDocument/2006/relationships/image" Target="../media/image3.jpeg"/><Relationship Id="rId16" Type="http://schemas.openxmlformats.org/officeDocument/2006/relationships/customXml" Target="../ink/ink12.xml"/><Relationship Id="rId20" Type="http://schemas.openxmlformats.org/officeDocument/2006/relationships/customXml" Target="../ink/ink14.xml"/><Relationship Id="rId29" Type="http://schemas.openxmlformats.org/officeDocument/2006/relationships/image" Target="../media/image20.png"/><Relationship Id="rId41" Type="http://schemas.openxmlformats.org/officeDocument/2006/relationships/customXml" Target="../ink/ink25.xml"/><Relationship Id="rId54" Type="http://schemas.openxmlformats.org/officeDocument/2006/relationships/image" Target="../media/image29.png"/><Relationship Id="rId1" Type="http://schemas.openxmlformats.org/officeDocument/2006/relationships/slideLayout" Target="../slideLayouts/slideLayout11.xml"/><Relationship Id="rId6" Type="http://schemas.openxmlformats.org/officeDocument/2006/relationships/customXml" Target="../ink/ink7.xml"/><Relationship Id="rId11" Type="http://schemas.openxmlformats.org/officeDocument/2006/relationships/image" Target="../media/image11.png"/><Relationship Id="rId24" Type="http://schemas.openxmlformats.org/officeDocument/2006/relationships/customXml" Target="../ink/ink16.xml"/><Relationship Id="rId32" Type="http://schemas.openxmlformats.org/officeDocument/2006/relationships/customXml" Target="../ink/ink20.xml"/><Relationship Id="rId37" Type="http://schemas.openxmlformats.org/officeDocument/2006/relationships/image" Target="../media/image24.png"/><Relationship Id="rId40" Type="http://schemas.openxmlformats.org/officeDocument/2006/relationships/customXml" Target="../ink/ink24.xml"/><Relationship Id="rId45" Type="http://schemas.openxmlformats.org/officeDocument/2006/relationships/customXml" Target="../ink/ink28.xml"/><Relationship Id="rId53" Type="http://schemas.openxmlformats.org/officeDocument/2006/relationships/customXml" Target="../ink/ink32.xml"/><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image" Target="../media/image17.png"/><Relationship Id="rId28" Type="http://schemas.openxmlformats.org/officeDocument/2006/relationships/customXml" Target="../ink/ink18.xml"/><Relationship Id="rId36" Type="http://schemas.openxmlformats.org/officeDocument/2006/relationships/customXml" Target="../ink/ink22.xml"/><Relationship Id="rId49" Type="http://schemas.openxmlformats.org/officeDocument/2006/relationships/customXml" Target="../ink/ink31.xml"/><Relationship Id="rId10" Type="http://schemas.openxmlformats.org/officeDocument/2006/relationships/customXml" Target="../ink/ink9.xml"/><Relationship Id="rId19" Type="http://schemas.openxmlformats.org/officeDocument/2006/relationships/image" Target="../media/image15.png"/><Relationship Id="rId31" Type="http://schemas.openxmlformats.org/officeDocument/2006/relationships/image" Target="../media/image21.png"/><Relationship Id="rId44" Type="http://schemas.openxmlformats.org/officeDocument/2006/relationships/customXml" Target="../ink/ink27.xml"/><Relationship Id="rId52" Type="http://schemas.openxmlformats.org/officeDocument/2006/relationships/image" Target="../media/image28.png"/><Relationship Id="rId4" Type="http://schemas.openxmlformats.org/officeDocument/2006/relationships/customXml" Target="../ink/ink6.xml"/><Relationship Id="rId9" Type="http://schemas.openxmlformats.org/officeDocument/2006/relationships/image" Target="../media/image10.png"/><Relationship Id="rId14" Type="http://schemas.openxmlformats.org/officeDocument/2006/relationships/customXml" Target="../ink/ink11.xml"/><Relationship Id="rId22" Type="http://schemas.openxmlformats.org/officeDocument/2006/relationships/customXml" Target="../ink/ink15.xml"/><Relationship Id="rId27" Type="http://schemas.openxmlformats.org/officeDocument/2006/relationships/image" Target="../media/image19.png"/><Relationship Id="rId30" Type="http://schemas.openxmlformats.org/officeDocument/2006/relationships/customXml" Target="../ink/ink19.xml"/><Relationship Id="rId35" Type="http://schemas.openxmlformats.org/officeDocument/2006/relationships/image" Target="../media/image23.png"/><Relationship Id="rId43" Type="http://schemas.openxmlformats.org/officeDocument/2006/relationships/customXml" Target="../ink/ink26.xml"/><Relationship Id="rId48" Type="http://schemas.openxmlformats.org/officeDocument/2006/relationships/customXml" Target="../ink/ink30.xml"/><Relationship Id="rId56" Type="http://schemas.openxmlformats.org/officeDocument/2006/relationships/image" Target="../media/image30.png"/><Relationship Id="rId8" Type="http://schemas.openxmlformats.org/officeDocument/2006/relationships/customXml" Target="../ink/ink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10001" y="639097"/>
            <a:ext cx="6446205" cy="3781101"/>
          </a:xfrm>
        </p:spPr>
        <p:txBody>
          <a:bodyPr>
            <a:normAutofit/>
          </a:bodyPr>
          <a:lstStyle/>
          <a:p>
            <a:r>
              <a:rPr lang="en-US"/>
              <a:t>22ο ΛΥΚΕΙΟ ΑΘΗΝΑΣ</a:t>
            </a:r>
            <a:br>
              <a:rPr lang="en-US"/>
            </a:br>
            <a:endParaRPr lang="en-US"/>
          </a:p>
        </p:txBody>
      </p:sp>
      <p:sp>
        <p:nvSpPr>
          <p:cNvPr id="9" name="Freeform: Shape 8">
            <a:extLst>
              <a:ext uri="{FF2B5EF4-FFF2-40B4-BE49-F238E27FC236}">
                <a16:creationId xmlns:a16="http://schemas.microsoft.com/office/drawing/2014/main" id="{B95EB505-AE12-4878-88D1-3A93384E04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896681"/>
            <a:ext cx="12188952" cy="1961319"/>
          </a:xfrm>
          <a:custGeom>
            <a:avLst/>
            <a:gdLst>
              <a:gd name="connsiteX0" fmla="*/ 0 w 12188952"/>
              <a:gd name="connsiteY0" fmla="*/ 0 h 1961319"/>
              <a:gd name="connsiteX1" fmla="*/ 1996017 w 12188952"/>
              <a:gd name="connsiteY1" fmla="*/ 0 h 1961319"/>
              <a:gd name="connsiteX2" fmla="*/ 2377017 w 12188952"/>
              <a:gd name="connsiteY2" fmla="*/ 263783 h 1961319"/>
              <a:gd name="connsiteX3" fmla="*/ 2385484 w 12188952"/>
              <a:gd name="connsiteY3" fmla="*/ 266713 h 1961319"/>
              <a:gd name="connsiteX4" fmla="*/ 2398184 w 12188952"/>
              <a:gd name="connsiteY4" fmla="*/ 271110 h 1961319"/>
              <a:gd name="connsiteX5" fmla="*/ 2410883 w 12188952"/>
              <a:gd name="connsiteY5" fmla="*/ 275506 h 1961319"/>
              <a:gd name="connsiteX6" fmla="*/ 2421467 w 12188952"/>
              <a:gd name="connsiteY6" fmla="*/ 275506 h 1961319"/>
              <a:gd name="connsiteX7" fmla="*/ 2434167 w 12188952"/>
              <a:gd name="connsiteY7" fmla="*/ 275506 h 1961319"/>
              <a:gd name="connsiteX8" fmla="*/ 2444750 w 12188952"/>
              <a:gd name="connsiteY8" fmla="*/ 271110 h 1961319"/>
              <a:gd name="connsiteX9" fmla="*/ 2457450 w 12188952"/>
              <a:gd name="connsiteY9" fmla="*/ 266713 h 1961319"/>
              <a:gd name="connsiteX10" fmla="*/ 2465917 w 12188952"/>
              <a:gd name="connsiteY10" fmla="*/ 263783 h 1961319"/>
              <a:gd name="connsiteX11" fmla="*/ 2846917 w 12188952"/>
              <a:gd name="connsiteY11" fmla="*/ 0 h 1961319"/>
              <a:gd name="connsiteX12" fmla="*/ 12188952 w 12188952"/>
              <a:gd name="connsiteY12" fmla="*/ 0 h 1961319"/>
              <a:gd name="connsiteX13" fmla="*/ 12188952 w 12188952"/>
              <a:gd name="connsiteY13" fmla="*/ 1264506 h 1961319"/>
              <a:gd name="connsiteX14" fmla="*/ 12188952 w 12188952"/>
              <a:gd name="connsiteY14" fmla="*/ 1917775 h 1961319"/>
              <a:gd name="connsiteX15" fmla="*/ 12188952 w 12188952"/>
              <a:gd name="connsiteY15" fmla="*/ 1961319 h 1961319"/>
              <a:gd name="connsiteX16" fmla="*/ 0 w 12188952"/>
              <a:gd name="connsiteY16" fmla="*/ 1961319 h 1961319"/>
              <a:gd name="connsiteX17" fmla="*/ 0 w 12188952"/>
              <a:gd name="connsiteY17" fmla="*/ 1917775 h 1961319"/>
              <a:gd name="connsiteX18" fmla="*/ 0 w 12188952"/>
              <a:gd name="connsiteY18" fmla="*/ 1264506 h 196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88952" h="1961319">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88952" y="0"/>
                </a:lnTo>
                <a:lnTo>
                  <a:pt x="12188952" y="1264506"/>
                </a:lnTo>
                <a:lnTo>
                  <a:pt x="12188952" y="1917775"/>
                </a:lnTo>
                <a:lnTo>
                  <a:pt x="12188952" y="1961319"/>
                </a:lnTo>
                <a:lnTo>
                  <a:pt x="0" y="1961319"/>
                </a:lnTo>
                <a:lnTo>
                  <a:pt x="0" y="1917775"/>
                </a:lnTo>
                <a:lnTo>
                  <a:pt x="0" y="1264506"/>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p:cNvSpPr>
            <a:spLocks noGrp="1"/>
          </p:cNvSpPr>
          <p:nvPr>
            <p:ph type="subTitle" idx="1"/>
          </p:nvPr>
        </p:nvSpPr>
        <p:spPr>
          <a:xfrm>
            <a:off x="810001" y="5280847"/>
            <a:ext cx="6446205" cy="785656"/>
          </a:xfrm>
        </p:spPr>
        <p:txBody>
          <a:bodyPr>
            <a:normAutofit/>
          </a:bodyPr>
          <a:lstStyle/>
          <a:p>
            <a:r>
              <a:rPr lang="en-US">
                <a:solidFill>
                  <a:srgbClr val="FFFFFF"/>
                </a:solidFill>
              </a:rPr>
              <a:t>ΒΟΥΛΗ ΤΩΝ ΕΦΗΒΩΝ - ΚΕ΄ΣΥΝΟΔΟΣ</a:t>
            </a:r>
          </a:p>
        </p:txBody>
      </p:sp>
      <p:sp>
        <p:nvSpPr>
          <p:cNvPr id="11" name="Rectangle 10">
            <a:extLst>
              <a:ext uri="{FF2B5EF4-FFF2-40B4-BE49-F238E27FC236}">
                <a16:creationId xmlns:a16="http://schemas.microsoft.com/office/drawing/2014/main" id="{A12BC7B8-5515-40FA-A38E-1054E2061B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1342" y="0"/>
            <a:ext cx="46506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4">
            <a:extLst>
              <a:ext uri="{FF2B5EF4-FFF2-40B4-BE49-F238E27FC236}">
                <a16:creationId xmlns:a16="http://schemas.microsoft.com/office/drawing/2014/main" id="{DD55F7DD-ACF1-44A0-B9B5-FC5A875443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4806" y="958640"/>
            <a:ext cx="3363730" cy="4945244"/>
          </a:xfrm>
          <a:prstGeom prst="roundRect">
            <a:avLst>
              <a:gd name="adj" fmla="val 3513"/>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4" descr="Εικόνα που περιέχει υπογραφή&#10;&#10;Η περιγραφή δημιουργήθηκε με πολύ υψηλή αξιοπιστία">
            <a:extLst>
              <a:ext uri="{FF2B5EF4-FFF2-40B4-BE49-F238E27FC236}">
                <a16:creationId xmlns:a16="http://schemas.microsoft.com/office/drawing/2014/main" id="{E44773AD-C70A-4E5E-9ED8-DC4FBF4ABB5B}"/>
              </a:ext>
            </a:extLst>
          </p:cNvPr>
          <p:cNvPicPr>
            <a:picLocks noChangeAspect="1"/>
          </p:cNvPicPr>
          <p:nvPr/>
        </p:nvPicPr>
        <p:blipFill>
          <a:blip r:embed="rId2"/>
          <a:stretch>
            <a:fillRect/>
          </a:stretch>
        </p:blipFill>
        <p:spPr>
          <a:xfrm>
            <a:off x="8475406" y="1469000"/>
            <a:ext cx="2767153" cy="3890291"/>
          </a:xfrm>
          <a:prstGeom prst="rect">
            <a:avLst/>
          </a:prstGeom>
        </p:spPr>
      </p:pic>
    </p:spTree>
    <p:extLst>
      <p:ext uri="{BB962C8B-B14F-4D97-AF65-F5344CB8AC3E}">
        <p14:creationId xmlns:p14="http://schemas.microsoft.com/office/powerpoint/2010/main" val="202900254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A76D63-A6C3-4F20-90A9-8ED009B476CC}"/>
              </a:ext>
            </a:extLst>
          </p:cNvPr>
          <p:cNvSpPr>
            <a:spLocks noGrp="1"/>
          </p:cNvSpPr>
          <p:nvPr>
            <p:ph type="title"/>
          </p:nvPr>
        </p:nvSpPr>
        <p:spPr/>
        <p:txBody>
          <a:bodyPr/>
          <a:lstStyle/>
          <a:p>
            <a:r>
              <a:rPr lang="el-GR"/>
              <a:t>ΑΝΑΤΡΟΦΟΔΟΤΗΣΗ ΣΤΗΝ ΤΑΞΗ</a:t>
            </a:r>
          </a:p>
        </p:txBody>
      </p:sp>
      <p:sp>
        <p:nvSpPr>
          <p:cNvPr id="3" name="Θέση περιεχομένου 2">
            <a:extLst>
              <a:ext uri="{FF2B5EF4-FFF2-40B4-BE49-F238E27FC236}">
                <a16:creationId xmlns:a16="http://schemas.microsoft.com/office/drawing/2014/main" id="{63A2493D-0C1B-4A46-AB55-E39C82092CE8}"/>
              </a:ext>
            </a:extLst>
          </p:cNvPr>
          <p:cNvSpPr>
            <a:spLocks noGrp="1"/>
          </p:cNvSpPr>
          <p:nvPr>
            <p:ph idx="1"/>
          </p:nvPr>
        </p:nvSpPr>
        <p:spPr>
          <a:xfrm>
            <a:off x="804335" y="2222287"/>
            <a:ext cx="10583328" cy="4283492"/>
          </a:xfrm>
        </p:spPr>
        <p:txBody>
          <a:bodyPr vert="horz" lIns="91440" tIns="45720" rIns="91440" bIns="45720" rtlCol="0" anchor="ctr">
            <a:noAutofit/>
          </a:bodyPr>
          <a:lstStyle/>
          <a:p>
            <a:r>
              <a:rPr lang="el-GR" sz="2400">
                <a:ea typeface="+mn-lt"/>
                <a:cs typeface="+mn-lt"/>
              </a:rPr>
              <a:t>Ένα νέο στοιχείο που προέκυψε  ήταν οι παρατηρήσεις σχετικά με τα λάθη στη χρήση των κάδων και εκφράστηκε η άποψη να διατυπωθούν προτάσεις στον δήμο μας μέσω της νέας εφαρμογής </a:t>
            </a:r>
            <a:r>
              <a:rPr lang="el-GR" sz="2400" err="1">
                <a:ea typeface="+mn-lt"/>
                <a:cs typeface="+mn-lt"/>
              </a:rPr>
              <a:t>novoville</a:t>
            </a:r>
            <a:endParaRPr lang="el-GR" sz="2400" err="1"/>
          </a:p>
          <a:p>
            <a:endParaRPr lang="el-GR" sz="2400"/>
          </a:p>
          <a:p>
            <a:r>
              <a:rPr lang="el-GR" sz="2400">
                <a:ea typeface="+mn-lt"/>
                <a:cs typeface="+mn-lt"/>
                <a:hlinkClick r:id="rId2"/>
              </a:rPr>
              <a:t>https</a:t>
            </a:r>
            <a:r>
              <a:rPr lang="el-GR" sz="2400" u="sng">
                <a:ea typeface="+mn-lt"/>
                <a:cs typeface="+mn-lt"/>
                <a:hlinkClick r:id="rId2"/>
              </a:rPr>
              <a:t>://play.google.com/store/apps/details?id=com.novoville&amp;hl=El</a:t>
            </a:r>
            <a:r>
              <a:rPr lang="el-GR" sz="2400" u="sng">
                <a:ea typeface="+mn-lt"/>
                <a:cs typeface="+mn-lt"/>
              </a:rPr>
              <a:t> </a:t>
            </a:r>
            <a:endParaRPr lang="el-GR" sz="2400"/>
          </a:p>
          <a:p>
            <a:r>
              <a:rPr lang="el-GR" sz="2400" u="sng">
                <a:ea typeface="+mn-lt"/>
                <a:cs typeface="+mn-lt"/>
              </a:rPr>
              <a:t>Η βασική πρόταση έχει σχέση με τη σωστή </a:t>
            </a:r>
            <a:r>
              <a:rPr lang="el-GR" sz="2400" u="sng" err="1">
                <a:ea typeface="+mn-lt"/>
                <a:cs typeface="+mn-lt"/>
              </a:rPr>
              <a:t>αξιοποίηση_χρήση</a:t>
            </a:r>
            <a:r>
              <a:rPr lang="el-GR" sz="2400" u="sng">
                <a:ea typeface="+mn-lt"/>
                <a:cs typeface="+mn-lt"/>
              </a:rPr>
              <a:t> των νεοαποκτηθέντων καφέ κάδων. (Παρατηρήσεις για συχνά λάθη και αδιαφορία των δημοτών). </a:t>
            </a:r>
            <a:endParaRPr lang="el-GR" sz="2400"/>
          </a:p>
          <a:p>
            <a:endParaRPr lang="el-GR"/>
          </a:p>
        </p:txBody>
      </p:sp>
    </p:spTree>
    <p:extLst>
      <p:ext uri="{BB962C8B-B14F-4D97-AF65-F5344CB8AC3E}">
        <p14:creationId xmlns:p14="http://schemas.microsoft.com/office/powerpoint/2010/main" val="3954440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BEADAB-CC3C-4DEA-A8E8-BACB01844120}"/>
              </a:ext>
            </a:extLst>
          </p:cNvPr>
          <p:cNvSpPr>
            <a:spLocks noGrp="1"/>
          </p:cNvSpPr>
          <p:nvPr>
            <p:ph type="ctrTitle"/>
          </p:nvPr>
        </p:nvSpPr>
        <p:spPr>
          <a:xfrm>
            <a:off x="1298832" y="485865"/>
            <a:ext cx="10687018" cy="5271427"/>
          </a:xfrm>
        </p:spPr>
        <p:txBody>
          <a:bodyPr/>
          <a:lstStyle/>
          <a:p>
            <a:r>
              <a:rPr lang="el-GR"/>
              <a:t/>
            </a:r>
            <a:br>
              <a:rPr lang="el-GR"/>
            </a:br>
            <a:endParaRPr lang="el-GR"/>
          </a:p>
          <a:p>
            <a:endParaRPr lang="el-GR" sz="2800"/>
          </a:p>
          <a:p>
            <a:r>
              <a:rPr lang="el-GR" sz="2800" b="0">
                <a:ea typeface="+mj-lt"/>
                <a:cs typeface="+mj-lt"/>
              </a:rPr>
              <a:t>Κάποιοι μαθητές πρότειναν να στείλουν ιδιωτικά "τα παράπονά τους στο δήμαρχο", δηλαδή  τις αναφορές τους μέσω της σχετικής εφαρμογής </a:t>
            </a:r>
            <a:br>
              <a:rPr lang="el-GR" sz="2800" b="0">
                <a:ea typeface="+mj-lt"/>
                <a:cs typeface="+mj-lt"/>
              </a:rPr>
            </a:br>
            <a:r>
              <a:rPr lang="el-GR" sz="2800" b="0">
                <a:ea typeface="+mj-lt"/>
                <a:cs typeface="+mj-lt"/>
              </a:rPr>
              <a:t> Πρόταση : ενημέρωση  των δημοτών ,με κείμενο επάνω στους κάδους, για τη σωστή χρήση των κάδων αυτών ( ειδικά στους καφέ που τοποθετήθηκαν σε μερικά σημεία της πόλης και λειτουργούν πιλοτικά) </a:t>
            </a:r>
            <a:endParaRPr lang="el-GR" sz="2800"/>
          </a:p>
          <a:p>
            <a:r>
              <a:rPr lang="en-US"/>
              <a:t/>
            </a:r>
            <a:br>
              <a:rPr lang="en-US"/>
            </a:br>
            <a:r>
              <a:rPr lang="en-US" sz="2800"/>
              <a:t>"ΤΑ ΠΑΡΑΠΟΝΑ ΣΤΟ ΔΗΜΑΡΧΟ"</a:t>
            </a:r>
          </a:p>
        </p:txBody>
      </p:sp>
      <p:sp>
        <p:nvSpPr>
          <p:cNvPr id="3" name="Υπότιτλος 2">
            <a:extLst>
              <a:ext uri="{FF2B5EF4-FFF2-40B4-BE49-F238E27FC236}">
                <a16:creationId xmlns:a16="http://schemas.microsoft.com/office/drawing/2014/main" id="{30CD68C5-E5D3-46A5-99CB-56297C28EF53}"/>
              </a:ext>
            </a:extLst>
          </p:cNvPr>
          <p:cNvSpPr>
            <a:spLocks noGrp="1"/>
          </p:cNvSpPr>
          <p:nvPr>
            <p:ph type="subTitle" idx="1"/>
          </p:nvPr>
        </p:nvSpPr>
        <p:spPr>
          <a:xfrm>
            <a:off x="694982" y="5050809"/>
            <a:ext cx="11362755" cy="1081955"/>
          </a:xfrm>
        </p:spPr>
        <p:txBody>
          <a:bodyPr>
            <a:normAutofit/>
          </a:bodyPr>
          <a:lstStyle/>
          <a:p>
            <a:endParaRPr lang="el-GR" sz="2000"/>
          </a:p>
          <a:p>
            <a:r>
              <a:rPr lang="en-US"/>
              <a:t/>
            </a:r>
            <a:br>
              <a:rPr lang="en-US"/>
            </a:br>
            <a:endParaRPr lang="en-US"/>
          </a:p>
        </p:txBody>
      </p:sp>
    </p:spTree>
    <p:extLst>
      <p:ext uri="{BB962C8B-B14F-4D97-AF65-F5344CB8AC3E}">
        <p14:creationId xmlns:p14="http://schemas.microsoft.com/office/powerpoint/2010/main" val="2317437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BB7AC3-B68B-45ED-B169-DB2B0FBCA804}"/>
              </a:ext>
            </a:extLst>
          </p:cNvPr>
          <p:cNvSpPr>
            <a:spLocks noGrp="1"/>
          </p:cNvSpPr>
          <p:nvPr>
            <p:ph type="ctrTitle"/>
          </p:nvPr>
        </p:nvSpPr>
        <p:spPr/>
        <p:txBody>
          <a:bodyPr/>
          <a:lstStyle/>
          <a:p>
            <a:r>
              <a:rPr lang="el-GR"/>
              <a:t>Διδακτική επίσκεψη </a:t>
            </a:r>
            <a:br>
              <a:rPr lang="el-GR"/>
            </a:br>
            <a:r>
              <a:rPr lang="el-GR"/>
              <a:t>2η:</a:t>
            </a:r>
            <a:br>
              <a:rPr lang="el-GR"/>
            </a:br>
            <a:endParaRPr lang="el-GR"/>
          </a:p>
        </p:txBody>
      </p:sp>
      <p:sp>
        <p:nvSpPr>
          <p:cNvPr id="3" name="Υπότιτλος 2">
            <a:extLst>
              <a:ext uri="{FF2B5EF4-FFF2-40B4-BE49-F238E27FC236}">
                <a16:creationId xmlns:a16="http://schemas.microsoft.com/office/drawing/2014/main" id="{BB7B94E4-0E73-4220-93E9-68B423368F28}"/>
              </a:ext>
            </a:extLst>
          </p:cNvPr>
          <p:cNvSpPr>
            <a:spLocks noGrp="1"/>
          </p:cNvSpPr>
          <p:nvPr>
            <p:ph type="subTitle" idx="1"/>
          </p:nvPr>
        </p:nvSpPr>
        <p:spPr>
          <a:xfrm>
            <a:off x="810001" y="5280847"/>
            <a:ext cx="10572000" cy="952558"/>
          </a:xfrm>
        </p:spPr>
        <p:txBody>
          <a:bodyPr>
            <a:normAutofit/>
          </a:bodyPr>
          <a:lstStyle/>
          <a:p>
            <a:r>
              <a:rPr lang="el-GR" sz="3200">
                <a:ea typeface="+mn-lt"/>
                <a:cs typeface="+mn-lt"/>
              </a:rPr>
              <a:t>Φιλοζωικός Σύλλογος της Νέας Φιλαδέλφειας</a:t>
            </a:r>
            <a:endParaRPr lang="el-GR" sz="3200"/>
          </a:p>
        </p:txBody>
      </p:sp>
    </p:spTree>
    <p:extLst>
      <p:ext uri="{BB962C8B-B14F-4D97-AF65-F5344CB8AC3E}">
        <p14:creationId xmlns:p14="http://schemas.microsoft.com/office/powerpoint/2010/main" val="807977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Εικόνα που περιέχει υπαίθριος, χλόη, δέντρο, πάρκο&#10;&#10;Η περιγραφή δημιουργήθηκε με πολύ υψηλή αξιοπιστία">
            <a:extLst>
              <a:ext uri="{FF2B5EF4-FFF2-40B4-BE49-F238E27FC236}">
                <a16:creationId xmlns:a16="http://schemas.microsoft.com/office/drawing/2014/main" id="{EC917E32-4141-4EB1-9FC3-7C51F922396D}"/>
              </a:ext>
            </a:extLst>
          </p:cNvPr>
          <p:cNvPicPr>
            <a:picLocks noChangeAspect="1"/>
          </p:cNvPicPr>
          <p:nvPr/>
        </p:nvPicPr>
        <p:blipFill>
          <a:blip r:embed="rId2"/>
          <a:stretch>
            <a:fillRect/>
          </a:stretch>
        </p:blipFill>
        <p:spPr>
          <a:xfrm>
            <a:off x="2884098" y="401847"/>
            <a:ext cx="6423803" cy="5436078"/>
          </a:xfrm>
          <a:prstGeom prst="rect">
            <a:avLst/>
          </a:prstGeom>
        </p:spPr>
      </p:pic>
      <p:graphicFrame>
        <p:nvGraphicFramePr>
          <p:cNvPr id="3" name="Διάγραμμα 3">
            <a:extLst>
              <a:ext uri="{FF2B5EF4-FFF2-40B4-BE49-F238E27FC236}">
                <a16:creationId xmlns:a16="http://schemas.microsoft.com/office/drawing/2014/main" id="{B48F8D6F-A855-46F1-A1D3-7984FBF2D430}"/>
              </a:ext>
            </a:extLst>
          </p:cNvPr>
          <p:cNvGraphicFramePr/>
          <p:nvPr>
            <p:extLst>
              <p:ext uri="{D42A27DB-BD31-4B8C-83A1-F6EECF244321}">
                <p14:modId xmlns:p14="http://schemas.microsoft.com/office/powerpoint/2010/main" val="2968487891"/>
              </p:ext>
            </p:extLst>
          </p:nvPr>
        </p:nvGraphicFramePr>
        <p:xfrm>
          <a:off x="230037" y="1370162"/>
          <a:ext cx="2372265"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2394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E773D3-F5E0-4036-A5AA-200657EF43C5}"/>
              </a:ext>
            </a:extLst>
          </p:cNvPr>
          <p:cNvSpPr>
            <a:spLocks noGrp="1"/>
          </p:cNvSpPr>
          <p:nvPr>
            <p:ph type="title"/>
          </p:nvPr>
        </p:nvSpPr>
        <p:spPr/>
        <p:txBody>
          <a:bodyPr/>
          <a:lstStyle/>
          <a:p>
            <a:r>
              <a:rPr lang="el-GR">
                <a:ea typeface="+mj-lt"/>
                <a:cs typeface="+mj-lt"/>
              </a:rPr>
              <a:t>Παρασκευή 6/3.</a:t>
            </a:r>
            <a:br>
              <a:rPr lang="el-GR">
                <a:ea typeface="+mj-lt"/>
                <a:cs typeface="+mj-lt"/>
              </a:rPr>
            </a:br>
            <a:r>
              <a:rPr lang="el-GR" b="0">
                <a:ea typeface="+mj-lt"/>
                <a:cs typeface="+mj-lt"/>
              </a:rPr>
              <a:t> </a:t>
            </a:r>
            <a:r>
              <a:rPr lang="el-GR" sz="2400">
                <a:ea typeface="+mj-lt"/>
                <a:cs typeface="+mj-lt"/>
              </a:rPr>
              <a:t>Επίσκεψη  σε συνεργασία με το δεκαπενταμελές και με το τμήμα Α΄</a:t>
            </a:r>
            <a:r>
              <a:rPr lang="el-GR" sz="2400" baseline="-25000">
                <a:ea typeface="+mj-lt"/>
                <a:cs typeface="+mj-lt"/>
              </a:rPr>
              <a:t>3</a:t>
            </a:r>
            <a:r>
              <a:rPr lang="el-GR" sz="2400" b="0" baseline="-25000">
                <a:ea typeface="+mj-lt"/>
                <a:cs typeface="+mj-lt"/>
              </a:rPr>
              <a:t>.</a:t>
            </a:r>
            <a:r>
              <a:rPr lang="el-GR" sz="2400" b="0">
                <a:ea typeface="+mj-lt"/>
                <a:cs typeface="+mj-lt"/>
              </a:rPr>
              <a:t>.</a:t>
            </a:r>
            <a:endParaRPr lang="el-GR" sz="2400"/>
          </a:p>
        </p:txBody>
      </p:sp>
      <p:sp>
        <p:nvSpPr>
          <p:cNvPr id="3" name="Θέση περιεχομένου 2">
            <a:extLst>
              <a:ext uri="{FF2B5EF4-FFF2-40B4-BE49-F238E27FC236}">
                <a16:creationId xmlns:a16="http://schemas.microsoft.com/office/drawing/2014/main" id="{809DEB11-9F09-4EBD-8E63-AC4B0C4077B0}"/>
              </a:ext>
            </a:extLst>
          </p:cNvPr>
          <p:cNvSpPr>
            <a:spLocks noGrp="1"/>
          </p:cNvSpPr>
          <p:nvPr>
            <p:ph sz="half" idx="1"/>
          </p:nvPr>
        </p:nvSpPr>
        <p:spPr>
          <a:xfrm>
            <a:off x="804335" y="2222287"/>
            <a:ext cx="5200250" cy="3969442"/>
          </a:xfrm>
        </p:spPr>
        <p:txBody>
          <a:bodyPr vert="horz" lIns="91440" tIns="45720" rIns="91440" bIns="45720" rtlCol="0" anchor="ctr">
            <a:noAutofit/>
          </a:bodyPr>
          <a:lstStyle/>
          <a:p>
            <a:r>
              <a:rPr lang="el-GR" sz="2400"/>
              <a:t>Προσφορά ζωοτροφών στον</a:t>
            </a:r>
            <a:r>
              <a:rPr lang="el-GR" sz="2400">
                <a:ea typeface="+mn-lt"/>
                <a:cs typeface="+mn-lt"/>
              </a:rPr>
              <a:t> Φιλοζωικό Σύλλογο της Νέας Φιλαδέλφεια</a:t>
            </a:r>
          </a:p>
          <a:p>
            <a:r>
              <a:rPr lang="el-GR" sz="2400"/>
              <a:t>Ενημέρωση για φιλοξενία/κηδεμονία ζώων συντροφιάς</a:t>
            </a:r>
          </a:p>
          <a:p>
            <a:r>
              <a:rPr lang="el-GR" sz="2400"/>
              <a:t>Συζήτηση για το θέμα της κακοποίησης</a:t>
            </a:r>
          </a:p>
          <a:p>
            <a:r>
              <a:rPr lang="el-GR" sz="2400"/>
              <a:t>Προαιρετική επαφή με τα φιλοξενούμενα ζώα </a:t>
            </a:r>
          </a:p>
        </p:txBody>
      </p:sp>
      <p:pic>
        <p:nvPicPr>
          <p:cNvPr id="5" name="Εικόνα 5" descr="Εικόνα που περιέχει εσωτερικό, κτίριο, γάτα, παράθυρο&#10;&#10;Η περιγραφή δημιουργήθηκε με πολύ υψηλή αξιοπιστία">
            <a:extLst>
              <a:ext uri="{FF2B5EF4-FFF2-40B4-BE49-F238E27FC236}">
                <a16:creationId xmlns:a16="http://schemas.microsoft.com/office/drawing/2014/main" id="{DF1FCFFE-6240-4E49-A8F3-A47456E6BCD9}"/>
              </a:ext>
            </a:extLst>
          </p:cNvPr>
          <p:cNvPicPr>
            <a:picLocks noGrp="1" noChangeAspect="1"/>
          </p:cNvPicPr>
          <p:nvPr>
            <p:ph sz="half" idx="2"/>
          </p:nvPr>
        </p:nvPicPr>
        <p:blipFill>
          <a:blip r:embed="rId2"/>
          <a:stretch>
            <a:fillRect/>
          </a:stretch>
        </p:blipFill>
        <p:spPr>
          <a:xfrm>
            <a:off x="7420170" y="2222287"/>
            <a:ext cx="3016620" cy="3911933"/>
          </a:xfrm>
          <a:prstGeom prst="rect">
            <a:avLst/>
          </a:prstGeom>
        </p:spPr>
      </p:pic>
    </p:spTree>
    <p:extLst>
      <p:ext uri="{BB962C8B-B14F-4D97-AF65-F5344CB8AC3E}">
        <p14:creationId xmlns:p14="http://schemas.microsoft.com/office/powerpoint/2010/main" val="4249920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B95290B-EDAD-4DB7-BF5C-72497619AAA6}"/>
              </a:ext>
            </a:extLst>
          </p:cNvPr>
          <p:cNvSpPr>
            <a:spLocks noGrp="1"/>
          </p:cNvSpPr>
          <p:nvPr>
            <p:ph type="title"/>
          </p:nvPr>
        </p:nvSpPr>
        <p:spPr/>
        <p:txBody>
          <a:bodyPr/>
          <a:lstStyle/>
          <a:p>
            <a:endParaRPr lang="el-GR"/>
          </a:p>
        </p:txBody>
      </p:sp>
      <p:pic>
        <p:nvPicPr>
          <p:cNvPr id="5" name="Εικόνα 5" descr="Εικόνα που περιέχει φράχτης, ζώο, καθιστός, χλόη&#10;&#10;Η περιγραφή δημιουργήθηκε με πολύ υψηλή αξιοπιστία">
            <a:extLst>
              <a:ext uri="{FF2B5EF4-FFF2-40B4-BE49-F238E27FC236}">
                <a16:creationId xmlns:a16="http://schemas.microsoft.com/office/drawing/2014/main" id="{A2220898-3C41-4549-955B-B04AD69F647B}"/>
              </a:ext>
            </a:extLst>
          </p:cNvPr>
          <p:cNvPicPr>
            <a:picLocks noGrp="1" noChangeAspect="1"/>
          </p:cNvPicPr>
          <p:nvPr>
            <p:ph idx="1"/>
          </p:nvPr>
        </p:nvPicPr>
        <p:blipFill>
          <a:blip r:embed="rId2"/>
          <a:stretch>
            <a:fillRect/>
          </a:stretch>
        </p:blipFill>
        <p:spPr>
          <a:xfrm>
            <a:off x="5488344" y="446088"/>
            <a:ext cx="4987210" cy="5414963"/>
          </a:xfrm>
        </p:spPr>
      </p:pic>
      <p:sp>
        <p:nvSpPr>
          <p:cNvPr id="4" name="Θέση κειμένου 3">
            <a:extLst>
              <a:ext uri="{FF2B5EF4-FFF2-40B4-BE49-F238E27FC236}">
                <a16:creationId xmlns:a16="http://schemas.microsoft.com/office/drawing/2014/main" id="{3A60FDD9-026F-4A6B-8F72-B2CAF5FA3D88}"/>
              </a:ext>
            </a:extLst>
          </p:cNvPr>
          <p:cNvSpPr>
            <a:spLocks noGrp="1"/>
          </p:cNvSpPr>
          <p:nvPr>
            <p:ph type="body" sz="half" idx="2"/>
          </p:nvPr>
        </p:nvSpPr>
        <p:spPr/>
        <p:txBody>
          <a:bodyPr/>
          <a:lstStyle/>
          <a:p>
            <a:r>
              <a:rPr lang="el-GR" sz="2800"/>
              <a:t>Αυτή ήταν και η τελευταία μας συνάντηση. Μετά ήρθε ο </a:t>
            </a:r>
            <a:r>
              <a:rPr lang="el-GR" sz="2800" err="1"/>
              <a:t>covid</a:t>
            </a:r>
            <a:r>
              <a:rPr lang="el-GR" sz="2800"/>
              <a:t>...</a:t>
            </a:r>
          </a:p>
          <a:p>
            <a:r>
              <a:rPr lang="el-GR" sz="2800"/>
              <a:t>Ήταν η δέκατη συνάντηση</a:t>
            </a:r>
          </a:p>
        </p:txBody>
      </p:sp>
    </p:spTree>
    <p:extLst>
      <p:ext uri="{BB962C8B-B14F-4D97-AF65-F5344CB8AC3E}">
        <p14:creationId xmlns:p14="http://schemas.microsoft.com/office/powerpoint/2010/main" val="1511535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473797-04D1-488B-8238-31514A21AA0E}"/>
              </a:ext>
            </a:extLst>
          </p:cNvPr>
          <p:cNvSpPr>
            <a:spLocks noGrp="1"/>
          </p:cNvSpPr>
          <p:nvPr>
            <p:ph type="title"/>
          </p:nvPr>
        </p:nvSpPr>
        <p:spPr/>
        <p:txBody>
          <a:bodyPr/>
          <a:lstStyle/>
          <a:p>
            <a:endParaRPr lang="el-GR"/>
          </a:p>
        </p:txBody>
      </p:sp>
      <p:pic>
        <p:nvPicPr>
          <p:cNvPr id="5" name="Εικόνα 5" descr="Εικόνα που περιέχει φωτογραφία, διαφορετικός, εμφάνιση, διάφορα&#10;&#10;Η περιγραφή δημιουργήθηκε με πολύ υψηλή αξιοπιστία">
            <a:extLst>
              <a:ext uri="{FF2B5EF4-FFF2-40B4-BE49-F238E27FC236}">
                <a16:creationId xmlns:a16="http://schemas.microsoft.com/office/drawing/2014/main" id="{77920C8D-5BD5-4C2C-98A3-BF15218ED331}"/>
              </a:ext>
            </a:extLst>
          </p:cNvPr>
          <p:cNvPicPr>
            <a:picLocks noGrp="1" noChangeAspect="1"/>
          </p:cNvPicPr>
          <p:nvPr>
            <p:ph idx="1"/>
          </p:nvPr>
        </p:nvPicPr>
        <p:blipFill>
          <a:blip r:embed="rId2"/>
          <a:stretch>
            <a:fillRect/>
          </a:stretch>
        </p:blipFill>
        <p:spPr>
          <a:xfrm>
            <a:off x="5274468" y="446088"/>
            <a:ext cx="5414963" cy="5414963"/>
          </a:xfrm>
        </p:spPr>
      </p:pic>
      <p:sp>
        <p:nvSpPr>
          <p:cNvPr id="4" name="Θέση κειμένου 3">
            <a:extLst>
              <a:ext uri="{FF2B5EF4-FFF2-40B4-BE49-F238E27FC236}">
                <a16:creationId xmlns:a16="http://schemas.microsoft.com/office/drawing/2014/main" id="{A56799E1-CF64-4161-B99B-D3C4AE6DE58C}"/>
              </a:ext>
            </a:extLst>
          </p:cNvPr>
          <p:cNvSpPr>
            <a:spLocks noGrp="1"/>
          </p:cNvSpPr>
          <p:nvPr>
            <p:ph type="body" sz="half" idx="2"/>
          </p:nvPr>
        </p:nvSpPr>
        <p:spPr>
          <a:xfrm>
            <a:off x="742472" y="2375756"/>
            <a:ext cx="3878212" cy="3485293"/>
          </a:xfrm>
        </p:spPr>
        <p:txBody>
          <a:bodyPr vert="horz" lIns="91440" tIns="45720" rIns="91440" bIns="45720" rtlCol="0" anchor="ctr">
            <a:noAutofit/>
          </a:bodyPr>
          <a:lstStyle/>
          <a:p>
            <a:r>
              <a:rPr lang="el-GR" sz="2400"/>
              <a:t>Δυστυχώς ,  η Βουλή των εφήβων ,πρώτη φορά μετά από 25 χρόνια δεν θα συνεδριάσει. Έτσι κανένα σχολείο δεν θα έχει εκπρόσωπο και δεν θα υπάρξουν για φέτος έφηβοι-βουλευτές . </a:t>
            </a:r>
          </a:p>
        </p:txBody>
      </p:sp>
    </p:spTree>
    <p:extLst>
      <p:ext uri="{BB962C8B-B14F-4D97-AF65-F5344CB8AC3E}">
        <p14:creationId xmlns:p14="http://schemas.microsoft.com/office/powerpoint/2010/main" val="2291142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E04F5E-B380-49D4-8469-091017B5FAF3}"/>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3D30A715-81E7-44A2-93F9-7D8082804574}"/>
              </a:ext>
            </a:extLst>
          </p:cNvPr>
          <p:cNvSpPr>
            <a:spLocks noGrp="1"/>
          </p:cNvSpPr>
          <p:nvPr>
            <p:ph sz="half" idx="1"/>
          </p:nvPr>
        </p:nvSpPr>
        <p:spPr/>
        <p:txBody>
          <a:bodyPr>
            <a:normAutofit/>
          </a:bodyPr>
          <a:lstStyle/>
          <a:p>
            <a:r>
              <a:rPr lang="el-GR" sz="3200"/>
              <a:t>Σχολικό έτος :2 019-2020</a:t>
            </a:r>
          </a:p>
        </p:txBody>
      </p:sp>
      <p:sp>
        <p:nvSpPr>
          <p:cNvPr id="4" name="Θέση περιεχομένου 3">
            <a:extLst>
              <a:ext uri="{FF2B5EF4-FFF2-40B4-BE49-F238E27FC236}">
                <a16:creationId xmlns:a16="http://schemas.microsoft.com/office/drawing/2014/main" id="{6FDC7C6F-EA06-4B48-B4EA-08A6E6C656D6}"/>
              </a:ext>
            </a:extLst>
          </p:cNvPr>
          <p:cNvSpPr>
            <a:spLocks noGrp="1"/>
          </p:cNvSpPr>
          <p:nvPr>
            <p:ph sz="half" idx="2"/>
          </p:nvPr>
        </p:nvSpPr>
        <p:spPr>
          <a:xfrm>
            <a:off x="6187415" y="2222287"/>
            <a:ext cx="5697790" cy="3638764"/>
          </a:xfrm>
        </p:spPr>
        <p:txBody>
          <a:bodyPr vert="horz" lIns="91440" tIns="45720" rIns="91440" bIns="45720" rtlCol="0" anchor="ctr">
            <a:noAutofit/>
          </a:bodyPr>
          <a:lstStyle/>
          <a:p>
            <a:r>
              <a:rPr lang="el-GR" sz="2800"/>
              <a:t>Υπεύθυνη καθηγήτρια: </a:t>
            </a:r>
          </a:p>
          <a:p>
            <a:pPr marL="0" indent="0">
              <a:buNone/>
            </a:pPr>
            <a:r>
              <a:rPr lang="el-GR" sz="2800"/>
              <a:t>     Π. </a:t>
            </a:r>
            <a:r>
              <a:rPr lang="el-GR" sz="2800" err="1"/>
              <a:t>Στεργέλη</a:t>
            </a:r>
            <a:endParaRPr lang="el-GR" sz="2800"/>
          </a:p>
          <a:p>
            <a:r>
              <a:rPr lang="el-GR" sz="2800"/>
              <a:t>Συμμετέχοντες μαθητές των τάξεων:   Α΄ και Β΄</a:t>
            </a:r>
          </a:p>
          <a:p>
            <a:r>
              <a:rPr lang="el-GR" sz="2800"/>
              <a:t>Τμήματα:  Α΄2 , Α΄3 και  Β΄1 σε συνεργασία με το Α΄ Γερμανικών</a:t>
            </a:r>
          </a:p>
        </p:txBody>
      </p:sp>
    </p:spTree>
    <p:extLst>
      <p:ext uri="{BB962C8B-B14F-4D97-AF65-F5344CB8AC3E}">
        <p14:creationId xmlns:p14="http://schemas.microsoft.com/office/powerpoint/2010/main" val="2184860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98F9D5-1110-4321-AACE-3054B3CB4F88}"/>
              </a:ext>
            </a:extLst>
          </p:cNvPr>
          <p:cNvSpPr>
            <a:spLocks noGrp="1"/>
          </p:cNvSpPr>
          <p:nvPr>
            <p:ph type="title"/>
          </p:nvPr>
        </p:nvSpPr>
        <p:spPr>
          <a:xfrm>
            <a:off x="723736" y="1542415"/>
            <a:ext cx="10561418" cy="2029516"/>
          </a:xfrm>
        </p:spPr>
        <p:txBody>
          <a:bodyPr/>
          <a:lstStyle/>
          <a:p>
            <a:r>
              <a:rPr lang="el-GR"/>
              <a:t>Α΄ΦΑΣΗ: ΕΠΙΛΟΓΉ ΘΕΜΑΤΟΣ</a:t>
            </a:r>
            <a:br>
              <a:rPr lang="el-GR"/>
            </a:br>
            <a:r>
              <a:rPr lang="el-GR"/>
              <a:t>ΕΝΟΤΗΤΑ: ΠΕΡΙΒΑΛΛΟΝ </a:t>
            </a:r>
          </a:p>
        </p:txBody>
      </p:sp>
      <p:sp>
        <p:nvSpPr>
          <p:cNvPr id="3" name="Θέση κειμένου 2">
            <a:extLst>
              <a:ext uri="{FF2B5EF4-FFF2-40B4-BE49-F238E27FC236}">
                <a16:creationId xmlns:a16="http://schemas.microsoft.com/office/drawing/2014/main" id="{A18102C3-35E6-4777-9F64-54356FCD2DB1}"/>
              </a:ext>
            </a:extLst>
          </p:cNvPr>
          <p:cNvSpPr>
            <a:spLocks noGrp="1"/>
          </p:cNvSpPr>
          <p:nvPr>
            <p:ph type="body" idx="1"/>
          </p:nvPr>
        </p:nvSpPr>
        <p:spPr>
          <a:xfrm>
            <a:off x="-455208" y="4993654"/>
            <a:ext cx="10561418" cy="894030"/>
          </a:xfrm>
        </p:spPr>
        <p:txBody>
          <a:bodyPr/>
          <a:lstStyle/>
          <a:p>
            <a:endParaRPr lang="el-GR"/>
          </a:p>
          <a:p>
            <a:r>
              <a:rPr lang="el-GR" sz="2400"/>
              <a:t>ΥΠΟΕΝΟΤΗΤΑ ΠΟΥ ΕΠΙΛΕΞΑΜΕ : ΠΕΡΙΒΑΛΛΟΝ και ΠΟΛΙΤΙΣΜΟΣ</a:t>
            </a:r>
          </a:p>
        </p:txBody>
      </p:sp>
    </p:spTree>
    <p:extLst>
      <p:ext uri="{BB962C8B-B14F-4D97-AF65-F5344CB8AC3E}">
        <p14:creationId xmlns:p14="http://schemas.microsoft.com/office/powerpoint/2010/main" val="3713326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7F0D9D-83D7-48D7-8B84-119090C33961}"/>
              </a:ext>
            </a:extLst>
          </p:cNvPr>
          <p:cNvSpPr>
            <a:spLocks noGrp="1"/>
          </p:cNvSpPr>
          <p:nvPr>
            <p:ph type="title"/>
          </p:nvPr>
        </p:nvSpPr>
        <p:spPr/>
        <p:txBody>
          <a:bodyPr/>
          <a:lstStyle/>
          <a:p>
            <a:r>
              <a:rPr lang="el-GR"/>
              <a:t>Μερικές προτάσεις μας</a:t>
            </a:r>
          </a:p>
        </p:txBody>
      </p:sp>
      <p:sp>
        <p:nvSpPr>
          <p:cNvPr id="3" name="Θέση κειμένου 2">
            <a:extLst>
              <a:ext uri="{FF2B5EF4-FFF2-40B4-BE49-F238E27FC236}">
                <a16:creationId xmlns:a16="http://schemas.microsoft.com/office/drawing/2014/main" id="{1A5CAEA2-D5F1-4AB7-AF2F-A8E6EF7622D2}"/>
              </a:ext>
            </a:extLst>
          </p:cNvPr>
          <p:cNvSpPr>
            <a:spLocks noGrp="1"/>
          </p:cNvSpPr>
          <p:nvPr>
            <p:ph type="body" idx="1"/>
          </p:nvPr>
        </p:nvSpPr>
        <p:spPr/>
        <p:txBody>
          <a:bodyPr/>
          <a:lstStyle/>
          <a:p>
            <a:r>
              <a:rPr lang="el-GR" sz="2800"/>
              <a:t>ΤΟ ΣΚΕΠΤΙΚΟ ΜΑΣ</a:t>
            </a:r>
          </a:p>
        </p:txBody>
      </p:sp>
      <p:sp>
        <p:nvSpPr>
          <p:cNvPr id="4" name="Θέση κειμένου 3">
            <a:extLst>
              <a:ext uri="{FF2B5EF4-FFF2-40B4-BE49-F238E27FC236}">
                <a16:creationId xmlns:a16="http://schemas.microsoft.com/office/drawing/2014/main" id="{62F01EC0-85B7-4CE7-9317-0489A6893EB4}"/>
              </a:ext>
            </a:extLst>
          </p:cNvPr>
          <p:cNvSpPr>
            <a:spLocks noGrp="1"/>
          </p:cNvSpPr>
          <p:nvPr>
            <p:ph type="body" sz="quarter" idx="16"/>
          </p:nvPr>
        </p:nvSpPr>
        <p:spPr>
          <a:xfrm>
            <a:off x="7488918" y="908928"/>
            <a:ext cx="3896265" cy="4247993"/>
          </a:xfrm>
        </p:spPr>
        <p:txBody>
          <a:bodyPr>
            <a:normAutofit fontScale="85000" lnSpcReduction="10000"/>
          </a:bodyPr>
          <a:lstStyle/>
          <a:p>
            <a:r>
              <a:rPr lang="el-GR">
                <a:ea typeface="+mn-lt"/>
                <a:cs typeface="+mn-lt"/>
              </a:rPr>
              <a:t>Συζητήσαμε για τις εργασίες μας (</a:t>
            </a:r>
            <a:r>
              <a:rPr lang="el-GR" u="sng">
                <a:ea typeface="+mn-lt"/>
                <a:cs typeface="+mn-lt"/>
              </a:rPr>
              <a:t>κλιματική αλλαγή, σχέση </a:t>
            </a:r>
            <a:r>
              <a:rPr lang="el-GR" u="sng" err="1">
                <a:ea typeface="+mn-lt"/>
                <a:cs typeface="+mn-lt"/>
              </a:rPr>
              <a:t>ανθρώπου_ζώων</a:t>
            </a:r>
            <a:r>
              <a:rPr lang="el-GR" u="sng">
                <a:ea typeface="+mn-lt"/>
                <a:cs typeface="+mn-lt"/>
              </a:rPr>
              <a:t>, προσθήκη νέου θέματος για σπατάλη τροφίμων</a:t>
            </a:r>
            <a:r>
              <a:rPr lang="el-GR">
                <a:ea typeface="+mn-lt"/>
                <a:cs typeface="+mn-lt"/>
              </a:rPr>
              <a:t>).</a:t>
            </a:r>
            <a:endParaRPr lang="el-GR"/>
          </a:p>
          <a:p>
            <a:endParaRPr lang="el-GR"/>
          </a:p>
          <a:p>
            <a:r>
              <a:rPr lang="el-GR">
                <a:ea typeface="+mn-lt"/>
                <a:cs typeface="+mn-lt"/>
              </a:rPr>
              <a:t>   Επίσης επισημάναμε το θέμα της κακοποίησης των ζώων ώστε να προετοιμαστούν τα παιδιά για τις επικείμενες επισκέψεις τους. Δεν ασχοληθήκαμε με συλλογή καπακιών και μπαταριών, γιατί ήδη υπάρχουν στο σχολείο. Άρα τη συνεχίζουμε.</a:t>
            </a:r>
            <a:endParaRPr lang="el-GR"/>
          </a:p>
          <a:p>
            <a:r>
              <a:rPr lang="el-GR">
                <a:ea typeface="+mn-lt"/>
                <a:cs typeface="+mn-lt"/>
              </a:rPr>
              <a:t>  Τονίστηκε ξανά ότι το σκεπτικό μας είναι ο σεβασμός στο περιβάλλον </a:t>
            </a:r>
            <a:r>
              <a:rPr lang="el-GR" u="sng">
                <a:ea typeface="+mn-lt"/>
                <a:cs typeface="+mn-lt"/>
              </a:rPr>
              <a:t>ως ένδειξη ανθρωπισμού  και ως έκφραση του πολιτισμού της καθημερινότητας. </a:t>
            </a:r>
            <a:endParaRPr lang="el-GR"/>
          </a:p>
          <a:p>
            <a:endParaRPr lang="el-GR"/>
          </a:p>
        </p:txBody>
      </p:sp>
    </p:spTree>
    <p:extLst>
      <p:ext uri="{BB962C8B-B14F-4D97-AF65-F5344CB8AC3E}">
        <p14:creationId xmlns:p14="http://schemas.microsoft.com/office/powerpoint/2010/main" val="1861711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D8F40A-A6F1-4B7B-9DB4-8C4DDAF5E420}"/>
              </a:ext>
            </a:extLst>
          </p:cNvPr>
          <p:cNvSpPr>
            <a:spLocks noGrp="1"/>
          </p:cNvSpPr>
          <p:nvPr>
            <p:ph type="title"/>
          </p:nvPr>
        </p:nvSpPr>
        <p:spPr/>
        <p:txBody>
          <a:bodyPr/>
          <a:lstStyle/>
          <a:p>
            <a:r>
              <a:rPr lang="el-GR" b="0"/>
              <a:t>Η πρώτη επίσκεψη</a:t>
            </a:r>
          </a:p>
        </p:txBody>
      </p:sp>
      <p:sp>
        <p:nvSpPr>
          <p:cNvPr id="3" name="Θέση κειμένου 2">
            <a:extLst>
              <a:ext uri="{FF2B5EF4-FFF2-40B4-BE49-F238E27FC236}">
                <a16:creationId xmlns:a16="http://schemas.microsoft.com/office/drawing/2014/main" id="{788CBEF0-8A56-4BBD-9870-ED09F81079C6}"/>
              </a:ext>
            </a:extLst>
          </p:cNvPr>
          <p:cNvSpPr>
            <a:spLocks noGrp="1"/>
          </p:cNvSpPr>
          <p:nvPr>
            <p:ph type="body" idx="1"/>
          </p:nvPr>
        </p:nvSpPr>
        <p:spPr/>
        <p:txBody>
          <a:bodyPr/>
          <a:lstStyle/>
          <a:p>
            <a:endParaRPr lang="el-GR"/>
          </a:p>
        </p:txBody>
      </p:sp>
      <p:sp>
        <p:nvSpPr>
          <p:cNvPr id="4" name="Θέση κειμένου 3">
            <a:extLst>
              <a:ext uri="{FF2B5EF4-FFF2-40B4-BE49-F238E27FC236}">
                <a16:creationId xmlns:a16="http://schemas.microsoft.com/office/drawing/2014/main" id="{7DDC5D82-A27E-4A17-BB0C-F75150D08EFA}"/>
              </a:ext>
            </a:extLst>
          </p:cNvPr>
          <p:cNvSpPr>
            <a:spLocks noGrp="1"/>
          </p:cNvSpPr>
          <p:nvPr>
            <p:ph type="body" sz="quarter" idx="16"/>
          </p:nvPr>
        </p:nvSpPr>
        <p:spPr>
          <a:xfrm>
            <a:off x="6999548" y="1182097"/>
            <a:ext cx="5046453" cy="4966861"/>
          </a:xfrm>
        </p:spPr>
        <p:txBody>
          <a:bodyPr vert="horz" lIns="91440" tIns="45720" rIns="91440" bIns="45720" rtlCol="0" anchor="t">
            <a:noAutofit/>
          </a:bodyPr>
          <a:lstStyle/>
          <a:p>
            <a:r>
              <a:rPr lang="el-GR" sz="3200">
                <a:ea typeface="+mn-lt"/>
                <a:cs typeface="+mn-lt"/>
              </a:rPr>
              <a:t>Πραγματοποιήθηκε το προγραμματισμένο ραντεβού μας με την κινητή μονάδα ενημέρωσης (διώροφο λεωφορείο) του εργοστασίου </a:t>
            </a:r>
          </a:p>
          <a:p>
            <a:r>
              <a:rPr lang="el-GR" sz="3200">
                <a:ea typeface="+mn-lt"/>
                <a:cs typeface="+mn-lt"/>
              </a:rPr>
              <a:t> ανακύκλωσης ΤΕΧΑΝ.  </a:t>
            </a:r>
            <a:endParaRPr lang="el-GR" sz="3200"/>
          </a:p>
          <a:p>
            <a:endParaRPr lang="el-GR"/>
          </a:p>
          <a:p>
            <a:endParaRPr lang="el-GR"/>
          </a:p>
        </p:txBody>
      </p:sp>
      <mc:AlternateContent xmlns:mc="http://schemas.openxmlformats.org/markup-compatibility/2006" xmlns:p14="http://schemas.microsoft.com/office/powerpoint/2010/main">
        <mc:Choice Requires="p14">
          <p:contentPart p14:bwMode="auto" r:id="rId2">
            <p14:nvContentPartPr>
              <p14:cNvPr id="5" name="Γραφή 4">
                <a:extLst>
                  <a:ext uri="{FF2B5EF4-FFF2-40B4-BE49-F238E27FC236}">
                    <a16:creationId xmlns:a16="http://schemas.microsoft.com/office/drawing/2014/main" id="{A05B5863-A9F2-40AD-B13D-250558EA6D47}"/>
                  </a:ext>
                </a:extLst>
              </p14:cNvPr>
              <p14:cNvContentPartPr/>
              <p14:nvPr/>
            </p14:nvContentPartPr>
            <p14:xfrm>
              <a:off x="1280808" y="3048000"/>
              <a:ext cx="19050" cy="19050"/>
            </p14:xfrm>
          </p:contentPart>
        </mc:Choice>
        <mc:Fallback xmlns="">
          <p:pic>
            <p:nvPicPr>
              <p:cNvPr id="5" name="Γραφή 4">
                <a:extLst>
                  <a:ext uri="{FF2B5EF4-FFF2-40B4-BE49-F238E27FC236}">
                    <a16:creationId xmlns:a16="http://schemas.microsoft.com/office/drawing/2014/main" xmlns="" xmlns:p14="http://schemas.microsoft.com/office/powerpoint/2010/main" id="{A05B5863-A9F2-40AD-B13D-250558EA6D47}"/>
                  </a:ext>
                </a:extLst>
              </p:cNvPr>
              <p:cNvPicPr/>
              <p:nvPr/>
            </p:nvPicPr>
            <p:blipFill>
              <a:blip r:embed="rId3"/>
              <a:stretch>
                <a:fillRect/>
              </a:stretch>
            </p:blipFill>
            <p:spPr>
              <a:xfrm>
                <a:off x="-1576692" y="-2667000"/>
                <a:ext cx="5715000" cy="11430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Γραφή 5">
                <a:extLst>
                  <a:ext uri="{FF2B5EF4-FFF2-40B4-BE49-F238E27FC236}">
                    <a16:creationId xmlns:a16="http://schemas.microsoft.com/office/drawing/2014/main" id="{0662CE48-7AF6-4D41-82D6-0DEB2C21E2CA}"/>
                  </a:ext>
                </a:extLst>
              </p14:cNvPr>
              <p14:cNvContentPartPr/>
              <p14:nvPr/>
            </p14:nvContentPartPr>
            <p14:xfrm>
              <a:off x="8009106" y="1977957"/>
              <a:ext cx="19050" cy="19050"/>
            </p14:xfrm>
          </p:contentPart>
        </mc:Choice>
        <mc:Fallback xmlns="">
          <p:pic>
            <p:nvPicPr>
              <p:cNvPr id="6" name="Γραφή 5">
                <a:extLst>
                  <a:ext uri="{FF2B5EF4-FFF2-40B4-BE49-F238E27FC236}">
                    <a16:creationId xmlns:a16="http://schemas.microsoft.com/office/drawing/2014/main" xmlns="" xmlns:p14="http://schemas.microsoft.com/office/powerpoint/2010/main" id="{0662CE48-7AF6-4D41-82D6-0DEB2C21E2CA}"/>
                  </a:ext>
                </a:extLst>
              </p:cNvPr>
              <p:cNvPicPr/>
              <p:nvPr/>
            </p:nvPicPr>
            <p:blipFill>
              <a:blip r:embed="rId3"/>
              <a:stretch>
                <a:fillRect/>
              </a:stretch>
            </p:blipFill>
            <p:spPr>
              <a:xfrm>
                <a:off x="5151606" y="-3737043"/>
                <a:ext cx="5715000" cy="1143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Γραφή 6">
                <a:extLst>
                  <a:ext uri="{FF2B5EF4-FFF2-40B4-BE49-F238E27FC236}">
                    <a16:creationId xmlns:a16="http://schemas.microsoft.com/office/drawing/2014/main" id="{FC8C8FDF-F02C-41EB-8F3C-5A9ACE125251}"/>
                  </a:ext>
                </a:extLst>
              </p14:cNvPr>
              <p14:cNvContentPartPr/>
              <p14:nvPr/>
            </p14:nvContentPartPr>
            <p14:xfrm>
              <a:off x="8073957" y="2075234"/>
              <a:ext cx="19050" cy="19050"/>
            </p14:xfrm>
          </p:contentPart>
        </mc:Choice>
        <mc:Fallback xmlns="">
          <p:pic>
            <p:nvPicPr>
              <p:cNvPr id="7" name="Γραφή 6">
                <a:extLst>
                  <a:ext uri="{FF2B5EF4-FFF2-40B4-BE49-F238E27FC236}">
                    <a16:creationId xmlns:a16="http://schemas.microsoft.com/office/drawing/2014/main" xmlns="" xmlns:p14="http://schemas.microsoft.com/office/powerpoint/2010/main" id="{FC8C8FDF-F02C-41EB-8F3C-5A9ACE125251}"/>
                  </a:ext>
                </a:extLst>
              </p:cNvPr>
              <p:cNvPicPr/>
              <p:nvPr/>
            </p:nvPicPr>
            <p:blipFill>
              <a:blip r:embed="rId3"/>
              <a:stretch>
                <a:fillRect/>
              </a:stretch>
            </p:blipFill>
            <p:spPr>
              <a:xfrm>
                <a:off x="5216457" y="-3639766"/>
                <a:ext cx="5715000" cy="1143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Γραφή 7">
                <a:extLst>
                  <a:ext uri="{FF2B5EF4-FFF2-40B4-BE49-F238E27FC236}">
                    <a16:creationId xmlns:a16="http://schemas.microsoft.com/office/drawing/2014/main" id="{6B627D3E-5371-4014-A611-ABF530F4A808}"/>
                  </a:ext>
                </a:extLst>
              </p14:cNvPr>
              <p14:cNvContentPartPr/>
              <p14:nvPr/>
            </p14:nvContentPartPr>
            <p14:xfrm>
              <a:off x="1297021" y="4831403"/>
              <a:ext cx="19050" cy="28575"/>
            </p14:xfrm>
          </p:contentPart>
        </mc:Choice>
        <mc:Fallback xmlns="">
          <p:pic>
            <p:nvPicPr>
              <p:cNvPr id="8" name="Γραφή 7">
                <a:extLst>
                  <a:ext uri="{FF2B5EF4-FFF2-40B4-BE49-F238E27FC236}">
                    <a16:creationId xmlns:a16="http://schemas.microsoft.com/office/drawing/2014/main" xmlns="" xmlns:p14="http://schemas.microsoft.com/office/powerpoint/2010/main" id="{6B627D3E-5371-4014-A611-ABF530F4A808}"/>
                  </a:ext>
                </a:extLst>
              </p:cNvPr>
              <p:cNvPicPr/>
              <p:nvPr/>
            </p:nvPicPr>
            <p:blipFill>
              <a:blip r:embed="rId7"/>
              <a:stretch>
                <a:fillRect/>
              </a:stretch>
            </p:blipFill>
            <p:spPr>
              <a:xfrm>
                <a:off x="1234901" y="4737200"/>
                <a:ext cx="142875" cy="21666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Γραφή 9">
                <a:extLst>
                  <a:ext uri="{FF2B5EF4-FFF2-40B4-BE49-F238E27FC236}">
                    <a16:creationId xmlns:a16="http://schemas.microsoft.com/office/drawing/2014/main" id="{1D0E8270-51D7-4AEC-B81C-04BC012878B5}"/>
                  </a:ext>
                </a:extLst>
              </p14:cNvPr>
              <p14:cNvContentPartPr/>
              <p14:nvPr/>
            </p14:nvContentPartPr>
            <p14:xfrm>
              <a:off x="-2026595" y="470170"/>
              <a:ext cx="19050" cy="19050"/>
            </p14:xfrm>
          </p:contentPart>
        </mc:Choice>
        <mc:Fallback xmlns="">
          <p:pic>
            <p:nvPicPr>
              <p:cNvPr id="10" name="Γραφή 9">
                <a:extLst>
                  <a:ext uri="{FF2B5EF4-FFF2-40B4-BE49-F238E27FC236}">
                    <a16:creationId xmlns:a16="http://schemas.microsoft.com/office/drawing/2014/main" xmlns="" xmlns:p14="http://schemas.microsoft.com/office/powerpoint/2010/main" id="{1D0E8270-51D7-4AEC-B81C-04BC012878B5}"/>
                  </a:ext>
                </a:extLst>
              </p:cNvPr>
              <p:cNvPicPr/>
              <p:nvPr/>
            </p:nvPicPr>
            <p:blipFill>
              <a:blip r:embed="rId9"/>
              <a:stretch>
                <a:fillRect/>
              </a:stretch>
            </p:blipFill>
            <p:spPr>
              <a:xfrm>
                <a:off x="-3931595" y="-3339830"/>
                <a:ext cx="3810000" cy="7620000"/>
              </a:xfrm>
              <a:prstGeom prst="rect">
                <a:avLst/>
              </a:prstGeom>
            </p:spPr>
          </p:pic>
        </mc:Fallback>
      </mc:AlternateContent>
    </p:spTree>
    <p:extLst>
      <p:ext uri="{BB962C8B-B14F-4D97-AF65-F5344CB8AC3E}">
        <p14:creationId xmlns:p14="http://schemas.microsoft.com/office/powerpoint/2010/main" val="4149330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CED8D8-500B-4505-8668-8E6F6CEF108A}"/>
              </a:ext>
            </a:extLst>
          </p:cNvPr>
          <p:cNvSpPr>
            <a:spLocks noGrp="1"/>
          </p:cNvSpPr>
          <p:nvPr>
            <p:ph type="title"/>
          </p:nvPr>
        </p:nvSpPr>
        <p:spPr>
          <a:xfrm>
            <a:off x="1052269" y="3722076"/>
            <a:ext cx="5893840" cy="2645912"/>
          </a:xfrm>
        </p:spPr>
        <p:txBody>
          <a:bodyPr/>
          <a:lstStyle/>
          <a:p>
            <a:endParaRPr lang="el-GR"/>
          </a:p>
        </p:txBody>
      </p:sp>
      <p:sp>
        <p:nvSpPr>
          <p:cNvPr id="3" name="Θέση κειμένου 2">
            <a:extLst>
              <a:ext uri="{FF2B5EF4-FFF2-40B4-BE49-F238E27FC236}">
                <a16:creationId xmlns:a16="http://schemas.microsoft.com/office/drawing/2014/main" id="{FC4C2B9D-64E7-4189-895F-A8D0ED4B1840}"/>
              </a:ext>
            </a:extLst>
          </p:cNvPr>
          <p:cNvSpPr>
            <a:spLocks noGrp="1"/>
          </p:cNvSpPr>
          <p:nvPr>
            <p:ph type="body" idx="1"/>
          </p:nvPr>
        </p:nvSpPr>
        <p:spPr>
          <a:xfrm>
            <a:off x="962512" y="7814064"/>
            <a:ext cx="5891636" cy="713241"/>
          </a:xfrm>
        </p:spPr>
        <p:txBody>
          <a:bodyPr/>
          <a:lstStyle/>
          <a:p>
            <a:r>
              <a:rPr lang="el-GR"/>
              <a:t>Η ΚΙΝΗΤΗ ΜΟΝΑΔΑ ΕΝΗΜΕΡΩΣΗΣ</a:t>
            </a:r>
          </a:p>
        </p:txBody>
      </p:sp>
      <p:sp>
        <p:nvSpPr>
          <p:cNvPr id="4" name="Θέση κειμένου 3">
            <a:extLst>
              <a:ext uri="{FF2B5EF4-FFF2-40B4-BE49-F238E27FC236}">
                <a16:creationId xmlns:a16="http://schemas.microsoft.com/office/drawing/2014/main" id="{DE29DEDB-1DB5-4A9D-812F-A86EEFED5073}"/>
              </a:ext>
            </a:extLst>
          </p:cNvPr>
          <p:cNvSpPr>
            <a:spLocks noGrp="1"/>
          </p:cNvSpPr>
          <p:nvPr>
            <p:ph type="body" sz="quarter" idx="16"/>
          </p:nvPr>
        </p:nvSpPr>
        <p:spPr>
          <a:xfrm>
            <a:off x="5619321" y="1282739"/>
            <a:ext cx="3810001" cy="4075465"/>
          </a:xfrm>
        </p:spPr>
        <p:txBody>
          <a:bodyPr/>
          <a:lstStyle/>
          <a:p>
            <a:r>
              <a:rPr lang="el-GR"/>
              <a:t>ΕΝΑ ΛΕΩΦΟΡΕΊΟ ΓΙΑ ΤΗΝ ΑΝΑΚΎΚΛΩΣΗ</a:t>
            </a:r>
          </a:p>
        </p:txBody>
      </p:sp>
      <p:pic>
        <p:nvPicPr>
          <p:cNvPr id="5" name="Εικόνα 5" descr="Εικόνα που περιέχει χλόη, υπαίθριος, άτομα, μεγάλος&#10;&#10;Η περιγραφή δημιουργήθηκε με πολύ υψηλή αξιοπιστία">
            <a:extLst>
              <a:ext uri="{FF2B5EF4-FFF2-40B4-BE49-F238E27FC236}">
                <a16:creationId xmlns:a16="http://schemas.microsoft.com/office/drawing/2014/main" id="{5B7EC341-B31B-4AF9-9984-CC0518E1F63B}"/>
              </a:ext>
            </a:extLst>
          </p:cNvPr>
          <p:cNvPicPr>
            <a:picLocks noChangeAspect="1"/>
          </p:cNvPicPr>
          <p:nvPr/>
        </p:nvPicPr>
        <p:blipFill>
          <a:blip r:embed="rId2"/>
          <a:stretch>
            <a:fillRect/>
          </a:stretch>
        </p:blipFill>
        <p:spPr>
          <a:xfrm flipH="1">
            <a:off x="9425796" y="911679"/>
            <a:ext cx="2303251" cy="2705509"/>
          </a:xfrm>
          <a:prstGeom prst="rect">
            <a:avLst/>
          </a:prstGeom>
        </p:spPr>
      </p:pic>
      <p:pic>
        <p:nvPicPr>
          <p:cNvPr id="6" name="Εικόνα 6" descr="Εικόνα που περιέχει άτομο, χλόη, άτομα, όρθιος&#10;&#10;Η περιγραφή δημιουργήθηκε με πολύ υψηλή αξιοπιστία">
            <a:extLst>
              <a:ext uri="{FF2B5EF4-FFF2-40B4-BE49-F238E27FC236}">
                <a16:creationId xmlns:a16="http://schemas.microsoft.com/office/drawing/2014/main" id="{D07B9F61-E51B-42CC-A53F-0489B56B93F7}"/>
              </a:ext>
            </a:extLst>
          </p:cNvPr>
          <p:cNvPicPr>
            <a:picLocks noChangeAspect="1"/>
          </p:cNvPicPr>
          <p:nvPr/>
        </p:nvPicPr>
        <p:blipFill>
          <a:blip r:embed="rId3"/>
          <a:stretch>
            <a:fillRect/>
          </a:stretch>
        </p:blipFill>
        <p:spPr>
          <a:xfrm>
            <a:off x="4724400" y="2400300"/>
            <a:ext cx="2743200" cy="2057400"/>
          </a:xfrm>
          <a:prstGeom prst="rect">
            <a:avLst/>
          </a:prstGeom>
        </p:spPr>
      </p:pic>
      <p:pic>
        <p:nvPicPr>
          <p:cNvPr id="7" name="Εικόνα 7" descr="Εικόνα που περιέχει άτομο, άτομα, χλόη, όρθιος&#10;&#10;Η περιγραφή δημιουργήθηκε με πολύ υψηλή αξιοπιστία">
            <a:extLst>
              <a:ext uri="{FF2B5EF4-FFF2-40B4-BE49-F238E27FC236}">
                <a16:creationId xmlns:a16="http://schemas.microsoft.com/office/drawing/2014/main" id="{AF842CA7-175D-4EB2-A60D-8CF366322A9E}"/>
              </a:ext>
            </a:extLst>
          </p:cNvPr>
          <p:cNvPicPr>
            <a:picLocks noChangeAspect="1"/>
          </p:cNvPicPr>
          <p:nvPr/>
        </p:nvPicPr>
        <p:blipFill>
          <a:blip r:embed="rId3"/>
          <a:stretch>
            <a:fillRect/>
          </a:stretch>
        </p:blipFill>
        <p:spPr>
          <a:xfrm>
            <a:off x="7527985" y="3564866"/>
            <a:ext cx="2743200" cy="2071777"/>
          </a:xfrm>
          <a:prstGeom prst="rect">
            <a:avLst/>
          </a:prstGeom>
        </p:spPr>
      </p:pic>
      <p:sp>
        <p:nvSpPr>
          <p:cNvPr id="8" name="TextBox 7">
            <a:extLst>
              <a:ext uri="{FF2B5EF4-FFF2-40B4-BE49-F238E27FC236}">
                <a16:creationId xmlns:a16="http://schemas.microsoft.com/office/drawing/2014/main" id="{476CACDE-D84C-4B8E-B3B2-546FCA9F67F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ω</a:t>
            </a:r>
          </a:p>
        </p:txBody>
      </p:sp>
      <mc:AlternateContent xmlns:mc="http://schemas.openxmlformats.org/markup-compatibility/2006" xmlns:p14="http://schemas.microsoft.com/office/powerpoint/2010/main">
        <mc:Choice Requires="p14">
          <p:contentPart p14:bwMode="auto" r:id="rId4">
            <p14:nvContentPartPr>
              <p14:cNvPr id="9" name="Γραφή 8">
                <a:extLst>
                  <a:ext uri="{FF2B5EF4-FFF2-40B4-BE49-F238E27FC236}">
                    <a16:creationId xmlns:a16="http://schemas.microsoft.com/office/drawing/2014/main" id="{2094FC43-6D44-41AC-A9BD-931B1DAE7F97}"/>
                  </a:ext>
                </a:extLst>
              </p14:cNvPr>
              <p14:cNvContentPartPr/>
              <p14:nvPr/>
            </p14:nvContentPartPr>
            <p14:xfrm>
              <a:off x="8398212" y="5269148"/>
              <a:ext cx="28575" cy="28575"/>
            </p14:xfrm>
          </p:contentPart>
        </mc:Choice>
        <mc:Fallback xmlns="">
          <p:pic>
            <p:nvPicPr>
              <p:cNvPr id="9" name="Γραφή 8">
                <a:extLst>
                  <a:ext uri="{FF2B5EF4-FFF2-40B4-BE49-F238E27FC236}">
                    <a16:creationId xmlns:a16="http://schemas.microsoft.com/office/drawing/2014/main" xmlns="" xmlns:p14="http://schemas.microsoft.com/office/powerpoint/2010/main" id="{2094FC43-6D44-41AC-A9BD-931B1DAE7F97}"/>
                  </a:ext>
                </a:extLst>
              </p:cNvPr>
              <p:cNvPicPr/>
              <p:nvPr/>
            </p:nvPicPr>
            <p:blipFill>
              <a:blip r:embed="rId5"/>
              <a:stretch>
                <a:fillRect/>
              </a:stretch>
            </p:blipFill>
            <p:spPr>
              <a:xfrm>
                <a:off x="8351110" y="5174945"/>
                <a:ext cx="122464" cy="21666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Γραφή 9">
                <a:extLst>
                  <a:ext uri="{FF2B5EF4-FFF2-40B4-BE49-F238E27FC236}">
                    <a16:creationId xmlns:a16="http://schemas.microsoft.com/office/drawing/2014/main" id="{19A4A862-E9F0-41F5-A332-5BCD340629CF}"/>
                  </a:ext>
                </a:extLst>
              </p14:cNvPr>
              <p14:cNvContentPartPr/>
              <p14:nvPr/>
            </p14:nvContentPartPr>
            <p14:xfrm>
              <a:off x="8754893" y="5252936"/>
              <a:ext cx="95250" cy="66674"/>
            </p14:xfrm>
          </p:contentPart>
        </mc:Choice>
        <mc:Fallback xmlns="">
          <p:pic>
            <p:nvPicPr>
              <p:cNvPr id="10" name="Γραφή 9">
                <a:extLst>
                  <a:ext uri="{FF2B5EF4-FFF2-40B4-BE49-F238E27FC236}">
                    <a16:creationId xmlns:a16="http://schemas.microsoft.com/office/drawing/2014/main" xmlns="" xmlns:p14="http://schemas.microsoft.com/office/powerpoint/2010/main" id="{19A4A862-E9F0-41F5-A332-5BCD340629CF}"/>
                  </a:ext>
                </a:extLst>
              </p:cNvPr>
              <p:cNvPicPr/>
              <p:nvPr/>
            </p:nvPicPr>
            <p:blipFill>
              <a:blip r:embed="rId7"/>
              <a:stretch>
                <a:fillRect/>
              </a:stretch>
            </p:blipFill>
            <p:spPr>
              <a:xfrm>
                <a:off x="8702172" y="5142427"/>
                <a:ext cx="200341" cy="28732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Γραφή 10">
                <a:extLst>
                  <a:ext uri="{FF2B5EF4-FFF2-40B4-BE49-F238E27FC236}">
                    <a16:creationId xmlns:a16="http://schemas.microsoft.com/office/drawing/2014/main" id="{892B92D3-795C-48EC-B865-F1D75D334969}"/>
                  </a:ext>
                </a:extLst>
              </p14:cNvPr>
              <p14:cNvContentPartPr/>
              <p14:nvPr/>
            </p14:nvContentPartPr>
            <p14:xfrm>
              <a:off x="9257489" y="5269148"/>
              <a:ext cx="66674" cy="85725"/>
            </p14:xfrm>
          </p:contentPart>
        </mc:Choice>
        <mc:Fallback xmlns="">
          <p:pic>
            <p:nvPicPr>
              <p:cNvPr id="11" name="Γραφή 10">
                <a:extLst>
                  <a:ext uri="{FF2B5EF4-FFF2-40B4-BE49-F238E27FC236}">
                    <a16:creationId xmlns:a16="http://schemas.microsoft.com/office/drawing/2014/main" xmlns="" xmlns:p14="http://schemas.microsoft.com/office/powerpoint/2010/main" id="{892B92D3-795C-48EC-B865-F1D75D334969}"/>
                  </a:ext>
                </a:extLst>
              </p:cNvPr>
              <p:cNvPicPr/>
              <p:nvPr/>
            </p:nvPicPr>
            <p:blipFill>
              <a:blip r:embed="rId9"/>
              <a:stretch>
                <a:fillRect/>
              </a:stretch>
            </p:blipFill>
            <p:spPr>
              <a:xfrm>
                <a:off x="9202234" y="5155354"/>
                <a:ext cx="176815" cy="31293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Γραφή 11">
                <a:extLst>
                  <a:ext uri="{FF2B5EF4-FFF2-40B4-BE49-F238E27FC236}">
                    <a16:creationId xmlns:a16="http://schemas.microsoft.com/office/drawing/2014/main" id="{F7A08454-9622-48B6-885D-B9371F0A8A94}"/>
                  </a:ext>
                </a:extLst>
              </p14:cNvPr>
              <p14:cNvContentPartPr/>
              <p14:nvPr/>
            </p14:nvContentPartPr>
            <p14:xfrm>
              <a:off x="9549318" y="5252935"/>
              <a:ext cx="47625" cy="85725"/>
            </p14:xfrm>
          </p:contentPart>
        </mc:Choice>
        <mc:Fallback xmlns="">
          <p:pic>
            <p:nvPicPr>
              <p:cNvPr id="12" name="Γραφή 11">
                <a:extLst>
                  <a:ext uri="{FF2B5EF4-FFF2-40B4-BE49-F238E27FC236}">
                    <a16:creationId xmlns:a16="http://schemas.microsoft.com/office/drawing/2014/main" xmlns="" xmlns:p14="http://schemas.microsoft.com/office/powerpoint/2010/main" id="{F7A08454-9622-48B6-885D-B9371F0A8A94}"/>
                  </a:ext>
                </a:extLst>
              </p:cNvPr>
              <p:cNvPicPr/>
              <p:nvPr/>
            </p:nvPicPr>
            <p:blipFill>
              <a:blip r:embed="rId11"/>
              <a:stretch>
                <a:fillRect/>
              </a:stretch>
            </p:blipFill>
            <p:spPr>
              <a:xfrm>
                <a:off x="9496790" y="5139141"/>
                <a:ext cx="152330" cy="31293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Γραφή 12">
                <a:extLst>
                  <a:ext uri="{FF2B5EF4-FFF2-40B4-BE49-F238E27FC236}">
                    <a16:creationId xmlns:a16="http://schemas.microsoft.com/office/drawing/2014/main" id="{0BA7A67B-8280-4D2A-BFF1-1C7E73DAD59C}"/>
                  </a:ext>
                </a:extLst>
              </p14:cNvPr>
              <p14:cNvContentPartPr/>
              <p14:nvPr/>
            </p14:nvContentPartPr>
            <p14:xfrm>
              <a:off x="8349574" y="5155659"/>
              <a:ext cx="133350" cy="142875"/>
            </p14:xfrm>
          </p:contentPart>
        </mc:Choice>
        <mc:Fallback xmlns="">
          <p:pic>
            <p:nvPicPr>
              <p:cNvPr id="13" name="Γραφή 12">
                <a:extLst>
                  <a:ext uri="{FF2B5EF4-FFF2-40B4-BE49-F238E27FC236}">
                    <a16:creationId xmlns:a16="http://schemas.microsoft.com/office/drawing/2014/main" xmlns="" xmlns:p14="http://schemas.microsoft.com/office/powerpoint/2010/main" id="{0BA7A67B-8280-4D2A-BFF1-1C7E73DAD59C}"/>
                  </a:ext>
                </a:extLst>
              </p:cNvPr>
              <p:cNvPicPr/>
              <p:nvPr/>
            </p:nvPicPr>
            <p:blipFill>
              <a:blip r:embed="rId13"/>
              <a:stretch>
                <a:fillRect/>
              </a:stretch>
            </p:blipFill>
            <p:spPr>
              <a:xfrm>
                <a:off x="8331104" y="5138064"/>
                <a:ext cx="169920" cy="17771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Γραφή 13">
                <a:extLst>
                  <a:ext uri="{FF2B5EF4-FFF2-40B4-BE49-F238E27FC236}">
                    <a16:creationId xmlns:a16="http://schemas.microsoft.com/office/drawing/2014/main" id="{CD0732AC-C938-4FEC-AAC4-E6CD14BB7C09}"/>
                  </a:ext>
                </a:extLst>
              </p14:cNvPr>
              <p14:cNvContentPartPr/>
              <p14:nvPr/>
            </p14:nvContentPartPr>
            <p14:xfrm>
              <a:off x="6144638" y="1767191"/>
              <a:ext cx="19050" cy="19050"/>
            </p14:xfrm>
          </p:contentPart>
        </mc:Choice>
        <mc:Fallback xmlns="">
          <p:pic>
            <p:nvPicPr>
              <p:cNvPr id="14" name="Γραφή 13">
                <a:extLst>
                  <a:ext uri="{FF2B5EF4-FFF2-40B4-BE49-F238E27FC236}">
                    <a16:creationId xmlns:a16="http://schemas.microsoft.com/office/drawing/2014/main" xmlns="" xmlns:p14="http://schemas.microsoft.com/office/powerpoint/2010/main" id="{CD0732AC-C938-4FEC-AAC4-E6CD14BB7C09}"/>
                  </a:ext>
                </a:extLst>
              </p:cNvPr>
              <p:cNvPicPr/>
              <p:nvPr/>
            </p:nvPicPr>
            <p:blipFill>
              <a:blip r:embed="rId15"/>
              <a:stretch>
                <a:fillRect/>
              </a:stretch>
            </p:blipFill>
            <p:spPr>
              <a:xfrm>
                <a:off x="5192138" y="814691"/>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Γραφή 14">
                <a:extLst>
                  <a:ext uri="{FF2B5EF4-FFF2-40B4-BE49-F238E27FC236}">
                    <a16:creationId xmlns:a16="http://schemas.microsoft.com/office/drawing/2014/main" id="{F8475217-944E-44BB-AE1C-EFF33CA4502E}"/>
                  </a:ext>
                </a:extLst>
              </p14:cNvPr>
              <p14:cNvContentPartPr/>
              <p14:nvPr/>
            </p14:nvContentPartPr>
            <p14:xfrm>
              <a:off x="5560978" y="4069403"/>
              <a:ext cx="95250" cy="47625"/>
            </p14:xfrm>
          </p:contentPart>
        </mc:Choice>
        <mc:Fallback xmlns="">
          <p:pic>
            <p:nvPicPr>
              <p:cNvPr id="15" name="Γραφή 14">
                <a:extLst>
                  <a:ext uri="{FF2B5EF4-FFF2-40B4-BE49-F238E27FC236}">
                    <a16:creationId xmlns:a16="http://schemas.microsoft.com/office/drawing/2014/main" xmlns="" xmlns:p14="http://schemas.microsoft.com/office/powerpoint/2010/main" id="{F8475217-944E-44BB-AE1C-EFF33CA4502E}"/>
                  </a:ext>
                </a:extLst>
              </p:cNvPr>
              <p:cNvPicPr/>
              <p:nvPr/>
            </p:nvPicPr>
            <p:blipFill>
              <a:blip r:embed="rId17"/>
              <a:stretch>
                <a:fillRect/>
              </a:stretch>
            </p:blipFill>
            <p:spPr>
              <a:xfrm>
                <a:off x="5543469" y="4051894"/>
                <a:ext cx="129918" cy="8229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Γραφή 15">
                <a:extLst>
                  <a:ext uri="{FF2B5EF4-FFF2-40B4-BE49-F238E27FC236}">
                    <a16:creationId xmlns:a16="http://schemas.microsoft.com/office/drawing/2014/main" id="{5B805485-59CC-4FBD-9B62-A6A50193B556}"/>
                  </a:ext>
                </a:extLst>
              </p14:cNvPr>
              <p14:cNvContentPartPr/>
              <p14:nvPr/>
            </p14:nvContentPartPr>
            <p14:xfrm>
              <a:off x="5917659" y="4134255"/>
              <a:ext cx="133350" cy="19050"/>
            </p14:xfrm>
          </p:contentPart>
        </mc:Choice>
        <mc:Fallback xmlns="">
          <p:pic>
            <p:nvPicPr>
              <p:cNvPr id="16" name="Γραφή 15">
                <a:extLst>
                  <a:ext uri="{FF2B5EF4-FFF2-40B4-BE49-F238E27FC236}">
                    <a16:creationId xmlns:a16="http://schemas.microsoft.com/office/drawing/2014/main" xmlns="" xmlns:p14="http://schemas.microsoft.com/office/powerpoint/2010/main" id="{5B805485-59CC-4FBD-9B62-A6A50193B556}"/>
                  </a:ext>
                </a:extLst>
              </p:cNvPr>
              <p:cNvPicPr/>
              <p:nvPr/>
            </p:nvPicPr>
            <p:blipFill>
              <a:blip r:embed="rId19"/>
              <a:stretch>
                <a:fillRect/>
              </a:stretch>
            </p:blipFill>
            <p:spPr>
              <a:xfrm>
                <a:off x="5899240" y="3181755"/>
                <a:ext cx="169819"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Γραφή 16">
                <a:extLst>
                  <a:ext uri="{FF2B5EF4-FFF2-40B4-BE49-F238E27FC236}">
                    <a16:creationId xmlns:a16="http://schemas.microsoft.com/office/drawing/2014/main" id="{909AB7EA-A981-46E0-84B2-2B63271175E8}"/>
                  </a:ext>
                </a:extLst>
              </p14:cNvPr>
              <p14:cNvContentPartPr/>
              <p14:nvPr/>
            </p14:nvContentPartPr>
            <p14:xfrm>
              <a:off x="6387829" y="4199106"/>
              <a:ext cx="161925" cy="19050"/>
            </p14:xfrm>
          </p:contentPart>
        </mc:Choice>
        <mc:Fallback xmlns="">
          <p:pic>
            <p:nvPicPr>
              <p:cNvPr id="17" name="Γραφή 16">
                <a:extLst>
                  <a:ext uri="{FF2B5EF4-FFF2-40B4-BE49-F238E27FC236}">
                    <a16:creationId xmlns:a16="http://schemas.microsoft.com/office/drawing/2014/main" xmlns="" xmlns:p14="http://schemas.microsoft.com/office/powerpoint/2010/main" id="{909AB7EA-A981-46E0-84B2-2B63271175E8}"/>
                  </a:ext>
                </a:extLst>
              </p:cNvPr>
              <p:cNvPicPr/>
              <p:nvPr/>
            </p:nvPicPr>
            <p:blipFill>
              <a:blip r:embed="rId21"/>
              <a:stretch>
                <a:fillRect/>
              </a:stretch>
            </p:blipFill>
            <p:spPr>
              <a:xfrm>
                <a:off x="6369877" y="4178399"/>
                <a:ext cx="197470" cy="6004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8" name="Γραφή 17">
                <a:extLst>
                  <a:ext uri="{FF2B5EF4-FFF2-40B4-BE49-F238E27FC236}">
                    <a16:creationId xmlns:a16="http://schemas.microsoft.com/office/drawing/2014/main" id="{56A8242B-7BBC-4108-A2BB-0AA21D922A0D}"/>
                  </a:ext>
                </a:extLst>
              </p14:cNvPr>
              <p14:cNvContentPartPr/>
              <p14:nvPr/>
            </p14:nvContentPartPr>
            <p14:xfrm>
              <a:off x="6760723" y="4053191"/>
              <a:ext cx="19050" cy="19050"/>
            </p14:xfrm>
          </p:contentPart>
        </mc:Choice>
        <mc:Fallback xmlns="">
          <p:pic>
            <p:nvPicPr>
              <p:cNvPr id="18" name="Γραφή 17">
                <a:extLst>
                  <a:ext uri="{FF2B5EF4-FFF2-40B4-BE49-F238E27FC236}">
                    <a16:creationId xmlns:a16="http://schemas.microsoft.com/office/drawing/2014/main" xmlns="" xmlns:p14="http://schemas.microsoft.com/office/powerpoint/2010/main" id="{56A8242B-7BBC-4108-A2BB-0AA21D922A0D}"/>
                  </a:ext>
                </a:extLst>
              </p:cNvPr>
              <p:cNvPicPr/>
              <p:nvPr/>
            </p:nvPicPr>
            <p:blipFill>
              <a:blip r:embed="rId23"/>
              <a:stretch>
                <a:fillRect/>
              </a:stretch>
            </p:blipFill>
            <p:spPr>
              <a:xfrm>
                <a:off x="5808223" y="3100691"/>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 name="Γραφή 18">
                <a:extLst>
                  <a:ext uri="{FF2B5EF4-FFF2-40B4-BE49-F238E27FC236}">
                    <a16:creationId xmlns:a16="http://schemas.microsoft.com/office/drawing/2014/main" id="{A2B1DBE6-DCCF-49D5-AD06-D6CF9171A8D4}"/>
                  </a:ext>
                </a:extLst>
              </p14:cNvPr>
              <p14:cNvContentPartPr/>
              <p14:nvPr/>
            </p14:nvContentPartPr>
            <p14:xfrm>
              <a:off x="6776936" y="2545403"/>
              <a:ext cx="228600" cy="1819275"/>
            </p14:xfrm>
          </p:contentPart>
        </mc:Choice>
        <mc:Fallback xmlns="">
          <p:pic>
            <p:nvPicPr>
              <p:cNvPr id="19" name="Γραφή 18">
                <a:extLst>
                  <a:ext uri="{FF2B5EF4-FFF2-40B4-BE49-F238E27FC236}">
                    <a16:creationId xmlns:a16="http://schemas.microsoft.com/office/drawing/2014/main" xmlns="" xmlns:p14="http://schemas.microsoft.com/office/powerpoint/2010/main" id="{A2B1DBE6-DCCF-49D5-AD06-D6CF9171A8D4}"/>
                  </a:ext>
                </a:extLst>
              </p:cNvPr>
              <p:cNvPicPr/>
              <p:nvPr/>
            </p:nvPicPr>
            <p:blipFill>
              <a:blip r:embed="rId25"/>
              <a:stretch>
                <a:fillRect/>
              </a:stretch>
            </p:blipFill>
            <p:spPr>
              <a:xfrm>
                <a:off x="6758822" y="2527373"/>
                <a:ext cx="264466" cy="185497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Γραφή 19">
                <a:extLst>
                  <a:ext uri="{FF2B5EF4-FFF2-40B4-BE49-F238E27FC236}">
                    <a16:creationId xmlns:a16="http://schemas.microsoft.com/office/drawing/2014/main" id="{F0473CC1-0A7C-486A-9924-E714A94F1682}"/>
                  </a:ext>
                </a:extLst>
              </p14:cNvPr>
              <p14:cNvContentPartPr/>
              <p14:nvPr/>
            </p14:nvContentPartPr>
            <p14:xfrm>
              <a:off x="6825573" y="2367063"/>
              <a:ext cx="28575" cy="228600"/>
            </p14:xfrm>
          </p:contentPart>
        </mc:Choice>
        <mc:Fallback xmlns="">
          <p:pic>
            <p:nvPicPr>
              <p:cNvPr id="20" name="Γραφή 19">
                <a:extLst>
                  <a:ext uri="{FF2B5EF4-FFF2-40B4-BE49-F238E27FC236}">
                    <a16:creationId xmlns:a16="http://schemas.microsoft.com/office/drawing/2014/main" xmlns="" xmlns:p14="http://schemas.microsoft.com/office/powerpoint/2010/main" id="{F0473CC1-0A7C-486A-9924-E714A94F1682}"/>
                  </a:ext>
                </a:extLst>
              </p:cNvPr>
              <p:cNvPicPr/>
              <p:nvPr/>
            </p:nvPicPr>
            <p:blipFill>
              <a:blip r:embed="rId27"/>
              <a:stretch>
                <a:fillRect/>
              </a:stretch>
            </p:blipFill>
            <p:spPr>
              <a:xfrm>
                <a:off x="6809872" y="2348978"/>
                <a:ext cx="59662" cy="26440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Γραφή 20">
                <a:extLst>
                  <a:ext uri="{FF2B5EF4-FFF2-40B4-BE49-F238E27FC236}">
                    <a16:creationId xmlns:a16="http://schemas.microsoft.com/office/drawing/2014/main" id="{53F0A695-9869-4810-BC55-1FA984DC5151}"/>
                  </a:ext>
                </a:extLst>
              </p14:cNvPr>
              <p14:cNvContentPartPr/>
              <p14:nvPr/>
            </p14:nvContentPartPr>
            <p14:xfrm>
              <a:off x="9452042" y="3599234"/>
              <a:ext cx="247649" cy="2057400"/>
            </p14:xfrm>
          </p:contentPart>
        </mc:Choice>
        <mc:Fallback xmlns="">
          <p:pic>
            <p:nvPicPr>
              <p:cNvPr id="21" name="Γραφή 20">
                <a:extLst>
                  <a:ext uri="{FF2B5EF4-FFF2-40B4-BE49-F238E27FC236}">
                    <a16:creationId xmlns:a16="http://schemas.microsoft.com/office/drawing/2014/main" xmlns="" xmlns:p14="http://schemas.microsoft.com/office/powerpoint/2010/main" id="{53F0A695-9869-4810-BC55-1FA984DC5151}"/>
                  </a:ext>
                </a:extLst>
              </p:cNvPr>
              <p:cNvPicPr/>
              <p:nvPr/>
            </p:nvPicPr>
            <p:blipFill>
              <a:blip r:embed="rId29"/>
              <a:stretch>
                <a:fillRect/>
              </a:stretch>
            </p:blipFill>
            <p:spPr>
              <a:xfrm>
                <a:off x="9433752" y="3581250"/>
                <a:ext cx="283864" cy="2093009"/>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Γραφή 21">
                <a:extLst>
                  <a:ext uri="{FF2B5EF4-FFF2-40B4-BE49-F238E27FC236}">
                    <a16:creationId xmlns:a16="http://schemas.microsoft.com/office/drawing/2014/main" id="{8DAD71E3-89A7-4837-9751-2D95140A3F20}"/>
                  </a:ext>
                </a:extLst>
              </p14:cNvPr>
              <p14:cNvContentPartPr/>
              <p14:nvPr/>
            </p14:nvContentPartPr>
            <p14:xfrm>
              <a:off x="8365786" y="5252935"/>
              <a:ext cx="371475" cy="47625"/>
            </p14:xfrm>
          </p:contentPart>
        </mc:Choice>
        <mc:Fallback xmlns="">
          <p:pic>
            <p:nvPicPr>
              <p:cNvPr id="22" name="Γραφή 21">
                <a:extLst>
                  <a:ext uri="{FF2B5EF4-FFF2-40B4-BE49-F238E27FC236}">
                    <a16:creationId xmlns:a16="http://schemas.microsoft.com/office/drawing/2014/main" xmlns="" xmlns:p14="http://schemas.microsoft.com/office/powerpoint/2010/main" id="{8DAD71E3-89A7-4837-9751-2D95140A3F20}"/>
                  </a:ext>
                </a:extLst>
              </p:cNvPr>
              <p:cNvPicPr/>
              <p:nvPr/>
            </p:nvPicPr>
            <p:blipFill>
              <a:blip r:embed="rId31"/>
              <a:stretch>
                <a:fillRect/>
              </a:stretch>
            </p:blipFill>
            <p:spPr>
              <a:xfrm>
                <a:off x="8347858" y="5235426"/>
                <a:ext cx="406973" cy="82293"/>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Γραφή 22">
                <a:extLst>
                  <a:ext uri="{FF2B5EF4-FFF2-40B4-BE49-F238E27FC236}">
                    <a16:creationId xmlns:a16="http://schemas.microsoft.com/office/drawing/2014/main" id="{D6891D29-7356-4063-8367-2311561CD151}"/>
                  </a:ext>
                </a:extLst>
              </p14:cNvPr>
              <p14:cNvContentPartPr/>
              <p14:nvPr/>
            </p14:nvContentPartPr>
            <p14:xfrm>
              <a:off x="8754893" y="5269148"/>
              <a:ext cx="133350" cy="28575"/>
            </p14:xfrm>
          </p:contentPart>
        </mc:Choice>
        <mc:Fallback xmlns="">
          <p:pic>
            <p:nvPicPr>
              <p:cNvPr id="23" name="Γραφή 22">
                <a:extLst>
                  <a:ext uri="{FF2B5EF4-FFF2-40B4-BE49-F238E27FC236}">
                    <a16:creationId xmlns:a16="http://schemas.microsoft.com/office/drawing/2014/main" xmlns="" xmlns:p14="http://schemas.microsoft.com/office/powerpoint/2010/main" id="{D6891D29-7356-4063-8367-2311561CD151}"/>
                  </a:ext>
                </a:extLst>
              </p:cNvPr>
              <p:cNvPicPr/>
              <p:nvPr/>
            </p:nvPicPr>
            <p:blipFill>
              <a:blip r:embed="rId33"/>
              <a:stretch>
                <a:fillRect/>
              </a:stretch>
            </p:blipFill>
            <p:spPr>
              <a:xfrm>
                <a:off x="8736423" y="5253447"/>
                <a:ext cx="169920" cy="59662"/>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Γραφή 23">
                <a:extLst>
                  <a:ext uri="{FF2B5EF4-FFF2-40B4-BE49-F238E27FC236}">
                    <a16:creationId xmlns:a16="http://schemas.microsoft.com/office/drawing/2014/main" id="{69017D1E-688C-4E62-9A75-1E2BF96AA067}"/>
                  </a:ext>
                </a:extLst>
              </p14:cNvPr>
              <p14:cNvContentPartPr/>
              <p14:nvPr/>
            </p14:nvContentPartPr>
            <p14:xfrm>
              <a:off x="9192638" y="5301574"/>
              <a:ext cx="647700" cy="19050"/>
            </p14:xfrm>
          </p:contentPart>
        </mc:Choice>
        <mc:Fallback xmlns="">
          <p:pic>
            <p:nvPicPr>
              <p:cNvPr id="24" name="Γραφή 23">
                <a:extLst>
                  <a:ext uri="{FF2B5EF4-FFF2-40B4-BE49-F238E27FC236}">
                    <a16:creationId xmlns:a16="http://schemas.microsoft.com/office/drawing/2014/main" xmlns="" xmlns:p14="http://schemas.microsoft.com/office/powerpoint/2010/main" id="{69017D1E-688C-4E62-9A75-1E2BF96AA067}"/>
                  </a:ext>
                </a:extLst>
              </p:cNvPr>
              <p:cNvPicPr/>
              <p:nvPr/>
            </p:nvPicPr>
            <p:blipFill>
              <a:blip r:embed="rId35"/>
              <a:stretch>
                <a:fillRect/>
              </a:stretch>
            </p:blipFill>
            <p:spPr>
              <a:xfrm>
                <a:off x="9174666" y="5280867"/>
                <a:ext cx="683284" cy="6004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5" name="Γραφή 24">
                <a:extLst>
                  <a:ext uri="{FF2B5EF4-FFF2-40B4-BE49-F238E27FC236}">
                    <a16:creationId xmlns:a16="http://schemas.microsoft.com/office/drawing/2014/main" id="{8DCB4AC3-F984-4923-A0BB-C15112CDFBD4}"/>
                  </a:ext>
                </a:extLst>
              </p14:cNvPr>
              <p14:cNvContentPartPr/>
              <p14:nvPr/>
            </p14:nvContentPartPr>
            <p14:xfrm>
              <a:off x="9516893" y="5236723"/>
              <a:ext cx="190500" cy="95250"/>
            </p14:xfrm>
          </p:contentPart>
        </mc:Choice>
        <mc:Fallback xmlns="">
          <p:pic>
            <p:nvPicPr>
              <p:cNvPr id="25" name="Γραφή 24">
                <a:extLst>
                  <a:ext uri="{FF2B5EF4-FFF2-40B4-BE49-F238E27FC236}">
                    <a16:creationId xmlns:a16="http://schemas.microsoft.com/office/drawing/2014/main" xmlns="" xmlns:p14="http://schemas.microsoft.com/office/powerpoint/2010/main" id="{8DCB4AC3-F984-4923-A0BB-C15112CDFBD4}"/>
                  </a:ext>
                </a:extLst>
              </p:cNvPr>
              <p:cNvPicPr/>
              <p:nvPr/>
            </p:nvPicPr>
            <p:blipFill>
              <a:blip r:embed="rId37"/>
              <a:stretch>
                <a:fillRect/>
              </a:stretch>
            </p:blipFill>
            <p:spPr>
              <a:xfrm>
                <a:off x="9499319" y="5219149"/>
                <a:ext cx="225296" cy="130046"/>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Γραφή 25">
                <a:extLst>
                  <a:ext uri="{FF2B5EF4-FFF2-40B4-BE49-F238E27FC236}">
                    <a16:creationId xmlns:a16="http://schemas.microsoft.com/office/drawing/2014/main" id="{1EC86A41-AD3A-49C8-9600-5A190090BCFC}"/>
                  </a:ext>
                </a:extLst>
              </p14:cNvPr>
              <p14:cNvContentPartPr/>
              <p14:nvPr/>
            </p14:nvContentPartPr>
            <p14:xfrm>
              <a:off x="1183531" y="4620637"/>
              <a:ext cx="19050" cy="47625"/>
            </p14:xfrm>
          </p:contentPart>
        </mc:Choice>
        <mc:Fallback xmlns="">
          <p:pic>
            <p:nvPicPr>
              <p:cNvPr id="26" name="Γραφή 25">
                <a:extLst>
                  <a:ext uri="{FF2B5EF4-FFF2-40B4-BE49-F238E27FC236}">
                    <a16:creationId xmlns:a16="http://schemas.microsoft.com/office/drawing/2014/main" xmlns="" xmlns:p14="http://schemas.microsoft.com/office/powerpoint/2010/main" id="{1EC86A41-AD3A-49C8-9600-5A190090BCFC}"/>
                  </a:ext>
                </a:extLst>
              </p:cNvPr>
              <p:cNvPicPr/>
              <p:nvPr/>
            </p:nvPicPr>
            <p:blipFill>
              <a:blip r:embed="rId39"/>
              <a:stretch>
                <a:fillRect/>
              </a:stretch>
            </p:blipFill>
            <p:spPr>
              <a:xfrm>
                <a:off x="1162824" y="4603128"/>
                <a:ext cx="60049" cy="8229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7" name="Γραφή 26">
                <a:extLst>
                  <a:ext uri="{FF2B5EF4-FFF2-40B4-BE49-F238E27FC236}">
                    <a16:creationId xmlns:a16="http://schemas.microsoft.com/office/drawing/2014/main" id="{171A131B-24BE-4CCB-AC7C-A9BB77FC18FE}"/>
                  </a:ext>
                </a:extLst>
              </p14:cNvPr>
              <p14:cNvContentPartPr/>
              <p14:nvPr/>
            </p14:nvContentPartPr>
            <p14:xfrm>
              <a:off x="1280808" y="4685489"/>
              <a:ext cx="19050" cy="19050"/>
            </p14:xfrm>
          </p:contentPart>
        </mc:Choice>
        <mc:Fallback xmlns="">
          <p:pic>
            <p:nvPicPr>
              <p:cNvPr id="27" name="Γραφή 26">
                <a:extLst>
                  <a:ext uri="{FF2B5EF4-FFF2-40B4-BE49-F238E27FC236}">
                    <a16:creationId xmlns:a16="http://schemas.microsoft.com/office/drawing/2014/main" xmlns="" xmlns:p14="http://schemas.microsoft.com/office/powerpoint/2010/main" id="{171A131B-24BE-4CCB-AC7C-A9BB77FC18FE}"/>
                  </a:ext>
                </a:extLst>
              </p:cNvPr>
              <p:cNvPicPr/>
              <p:nvPr/>
            </p:nvPicPr>
            <p:blipFill>
              <a:blip r:embed="rId23"/>
              <a:stretch>
                <a:fillRect/>
              </a:stretch>
            </p:blipFill>
            <p:spPr>
              <a:xfrm>
                <a:off x="328308" y="3732989"/>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8" name="Γραφή 27">
                <a:extLst>
                  <a:ext uri="{FF2B5EF4-FFF2-40B4-BE49-F238E27FC236}">
                    <a16:creationId xmlns:a16="http://schemas.microsoft.com/office/drawing/2014/main" id="{14CFA608-C729-47C4-A416-A7FF27ECBB69}"/>
                  </a:ext>
                </a:extLst>
              </p14:cNvPr>
              <p14:cNvContentPartPr/>
              <p14:nvPr/>
            </p14:nvContentPartPr>
            <p14:xfrm>
              <a:off x="5950085" y="1783404"/>
              <a:ext cx="19050" cy="19050"/>
            </p14:xfrm>
          </p:contentPart>
        </mc:Choice>
        <mc:Fallback xmlns="">
          <p:pic>
            <p:nvPicPr>
              <p:cNvPr id="28" name="Γραφή 27">
                <a:extLst>
                  <a:ext uri="{FF2B5EF4-FFF2-40B4-BE49-F238E27FC236}">
                    <a16:creationId xmlns:a16="http://schemas.microsoft.com/office/drawing/2014/main" xmlns="" xmlns:p14="http://schemas.microsoft.com/office/powerpoint/2010/main" id="{14CFA608-C729-47C4-A416-A7FF27ECBB69}"/>
                  </a:ext>
                </a:extLst>
              </p:cNvPr>
              <p:cNvPicPr/>
              <p:nvPr/>
            </p:nvPicPr>
            <p:blipFill>
              <a:blip r:embed="rId42"/>
              <a:stretch>
                <a:fillRect/>
              </a:stretch>
            </p:blipFill>
            <p:spPr>
              <a:xfrm>
                <a:off x="5929378" y="1762697"/>
                <a:ext cx="60049" cy="60049"/>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9" name="Γραφή 28">
                <a:extLst>
                  <a:ext uri="{FF2B5EF4-FFF2-40B4-BE49-F238E27FC236}">
                    <a16:creationId xmlns:a16="http://schemas.microsoft.com/office/drawing/2014/main" id="{F21AA697-B4BC-4165-A4A7-46B67274130B}"/>
                  </a:ext>
                </a:extLst>
              </p14:cNvPr>
              <p14:cNvContentPartPr/>
              <p14:nvPr/>
            </p14:nvContentPartPr>
            <p14:xfrm>
              <a:off x="7247106" y="1621276"/>
              <a:ext cx="19050" cy="19050"/>
            </p14:xfrm>
          </p:contentPart>
        </mc:Choice>
        <mc:Fallback xmlns="">
          <p:pic>
            <p:nvPicPr>
              <p:cNvPr id="29" name="Γραφή 28">
                <a:extLst>
                  <a:ext uri="{FF2B5EF4-FFF2-40B4-BE49-F238E27FC236}">
                    <a16:creationId xmlns:a16="http://schemas.microsoft.com/office/drawing/2014/main" xmlns="" xmlns:p14="http://schemas.microsoft.com/office/powerpoint/2010/main" id="{F21AA697-B4BC-4165-A4A7-46B67274130B}"/>
                  </a:ext>
                </a:extLst>
              </p:cNvPr>
              <p:cNvPicPr/>
              <p:nvPr/>
            </p:nvPicPr>
            <p:blipFill>
              <a:blip r:embed="rId23"/>
              <a:stretch>
                <a:fillRect/>
              </a:stretch>
            </p:blipFill>
            <p:spPr>
              <a:xfrm>
                <a:off x="6294606" y="668776"/>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1" name="Γραφή 30">
                <a:extLst>
                  <a:ext uri="{FF2B5EF4-FFF2-40B4-BE49-F238E27FC236}">
                    <a16:creationId xmlns:a16="http://schemas.microsoft.com/office/drawing/2014/main" id="{2D41EC31-97E4-4B01-BAAE-6642A93B481C}"/>
                  </a:ext>
                </a:extLst>
              </p14:cNvPr>
              <p14:cNvContentPartPr/>
              <p14:nvPr/>
            </p14:nvContentPartPr>
            <p14:xfrm>
              <a:off x="6063574" y="1799617"/>
              <a:ext cx="19050" cy="19050"/>
            </p14:xfrm>
          </p:contentPart>
        </mc:Choice>
        <mc:Fallback xmlns="">
          <p:pic>
            <p:nvPicPr>
              <p:cNvPr id="31" name="Γραφή 30">
                <a:extLst>
                  <a:ext uri="{FF2B5EF4-FFF2-40B4-BE49-F238E27FC236}">
                    <a16:creationId xmlns:a16="http://schemas.microsoft.com/office/drawing/2014/main" xmlns="" xmlns:p14="http://schemas.microsoft.com/office/powerpoint/2010/main" id="{2D41EC31-97E4-4B01-BAAE-6642A93B481C}"/>
                  </a:ext>
                </a:extLst>
              </p:cNvPr>
              <p:cNvPicPr/>
              <p:nvPr/>
            </p:nvPicPr>
            <p:blipFill>
              <a:blip r:embed="rId23"/>
              <a:stretch>
                <a:fillRect/>
              </a:stretch>
            </p:blipFill>
            <p:spPr>
              <a:xfrm>
                <a:off x="5111074" y="847117"/>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3" name="Γραφή 32">
                <a:extLst>
                  <a:ext uri="{FF2B5EF4-FFF2-40B4-BE49-F238E27FC236}">
                    <a16:creationId xmlns:a16="http://schemas.microsoft.com/office/drawing/2014/main" id="{42E8C96F-95D8-40C6-971C-E415AB2B41B0}"/>
                  </a:ext>
                </a:extLst>
              </p14:cNvPr>
              <p14:cNvContentPartPr/>
              <p14:nvPr/>
            </p14:nvContentPartPr>
            <p14:xfrm>
              <a:off x="2367063" y="4604425"/>
              <a:ext cx="47625" cy="342900"/>
            </p14:xfrm>
          </p:contentPart>
        </mc:Choice>
        <mc:Fallback xmlns="">
          <p:pic>
            <p:nvPicPr>
              <p:cNvPr id="33" name="Γραφή 32">
                <a:extLst>
                  <a:ext uri="{FF2B5EF4-FFF2-40B4-BE49-F238E27FC236}">
                    <a16:creationId xmlns:a16="http://schemas.microsoft.com/office/drawing/2014/main" xmlns="" xmlns:p14="http://schemas.microsoft.com/office/powerpoint/2010/main" id="{42E8C96F-95D8-40C6-971C-E415AB2B41B0}"/>
                  </a:ext>
                </a:extLst>
              </p:cNvPr>
              <p:cNvPicPr/>
              <p:nvPr/>
            </p:nvPicPr>
            <p:blipFill>
              <a:blip r:embed="rId46"/>
              <a:stretch>
                <a:fillRect/>
              </a:stretch>
            </p:blipFill>
            <p:spPr>
              <a:xfrm>
                <a:off x="2349554" y="4586320"/>
                <a:ext cx="82293" cy="378747"/>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4" name="Γραφή 33">
                <a:extLst>
                  <a:ext uri="{FF2B5EF4-FFF2-40B4-BE49-F238E27FC236}">
                    <a16:creationId xmlns:a16="http://schemas.microsoft.com/office/drawing/2014/main" id="{A3D46E13-735F-4616-8885-69A9DFAA0D97}"/>
                  </a:ext>
                </a:extLst>
              </p14:cNvPr>
              <p14:cNvContentPartPr/>
              <p14:nvPr/>
            </p14:nvContentPartPr>
            <p14:xfrm>
              <a:off x="2383276" y="2837234"/>
              <a:ext cx="19050" cy="19050"/>
            </p14:xfrm>
          </p:contentPart>
        </mc:Choice>
        <mc:Fallback xmlns="">
          <p:pic>
            <p:nvPicPr>
              <p:cNvPr id="34" name="Γραφή 33">
                <a:extLst>
                  <a:ext uri="{FF2B5EF4-FFF2-40B4-BE49-F238E27FC236}">
                    <a16:creationId xmlns:a16="http://schemas.microsoft.com/office/drawing/2014/main" xmlns="" xmlns:p14="http://schemas.microsoft.com/office/powerpoint/2010/main" id="{A3D46E13-735F-4616-8885-69A9DFAA0D97}"/>
                  </a:ext>
                </a:extLst>
              </p:cNvPr>
              <p:cNvPicPr/>
              <p:nvPr/>
            </p:nvPicPr>
            <p:blipFill>
              <a:blip r:embed="rId23"/>
              <a:stretch>
                <a:fillRect/>
              </a:stretch>
            </p:blipFill>
            <p:spPr>
              <a:xfrm>
                <a:off x="1430776" y="1884734"/>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5" name="Γραφή 34">
                <a:extLst>
                  <a:ext uri="{FF2B5EF4-FFF2-40B4-BE49-F238E27FC236}">
                    <a16:creationId xmlns:a16="http://schemas.microsoft.com/office/drawing/2014/main" id="{1ECD95CD-8E9E-4EE6-B957-4EEA8EF8CB00}"/>
                  </a:ext>
                </a:extLst>
              </p14:cNvPr>
              <p14:cNvContentPartPr/>
              <p14:nvPr/>
            </p14:nvContentPartPr>
            <p14:xfrm>
              <a:off x="6566170" y="1540212"/>
              <a:ext cx="19050" cy="19050"/>
            </p14:xfrm>
          </p:contentPart>
        </mc:Choice>
        <mc:Fallback xmlns="">
          <p:pic>
            <p:nvPicPr>
              <p:cNvPr id="35" name="Γραφή 34">
                <a:extLst>
                  <a:ext uri="{FF2B5EF4-FFF2-40B4-BE49-F238E27FC236}">
                    <a16:creationId xmlns:a16="http://schemas.microsoft.com/office/drawing/2014/main" xmlns="" xmlns:p14="http://schemas.microsoft.com/office/powerpoint/2010/main" id="{1ECD95CD-8E9E-4EE6-B957-4EEA8EF8CB00}"/>
                  </a:ext>
                </a:extLst>
              </p:cNvPr>
              <p:cNvPicPr/>
              <p:nvPr/>
            </p:nvPicPr>
            <p:blipFill>
              <a:blip r:embed="rId42"/>
              <a:stretch>
                <a:fillRect/>
              </a:stretch>
            </p:blipFill>
            <p:spPr>
              <a:xfrm>
                <a:off x="6545463" y="1519505"/>
                <a:ext cx="60049" cy="60049"/>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7" name="Γραφή 36">
                <a:extLst>
                  <a:ext uri="{FF2B5EF4-FFF2-40B4-BE49-F238E27FC236}">
                    <a16:creationId xmlns:a16="http://schemas.microsoft.com/office/drawing/2014/main" id="{AE9DDE88-0726-47BF-9492-4F741E535CE0}"/>
                  </a:ext>
                </a:extLst>
              </p14:cNvPr>
              <p14:cNvContentPartPr/>
              <p14:nvPr/>
            </p14:nvContentPartPr>
            <p14:xfrm>
              <a:off x="6031148" y="1394297"/>
              <a:ext cx="19050" cy="19050"/>
            </p14:xfrm>
          </p:contentPart>
        </mc:Choice>
        <mc:Fallback xmlns="">
          <p:pic>
            <p:nvPicPr>
              <p:cNvPr id="37" name="Γραφή 36">
                <a:extLst>
                  <a:ext uri="{FF2B5EF4-FFF2-40B4-BE49-F238E27FC236}">
                    <a16:creationId xmlns:a16="http://schemas.microsoft.com/office/drawing/2014/main" xmlns="" xmlns:p14="http://schemas.microsoft.com/office/powerpoint/2010/main" id="{AE9DDE88-0726-47BF-9492-4F741E535CE0}"/>
                  </a:ext>
                </a:extLst>
              </p:cNvPr>
              <p:cNvPicPr/>
              <p:nvPr/>
            </p:nvPicPr>
            <p:blipFill>
              <a:blip r:embed="rId52"/>
              <a:stretch>
                <a:fillRect/>
              </a:stretch>
            </p:blipFill>
            <p:spPr>
              <a:xfrm>
                <a:off x="5078648" y="441797"/>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8" name="Γραφή 37">
                <a:extLst>
                  <a:ext uri="{FF2B5EF4-FFF2-40B4-BE49-F238E27FC236}">
                    <a16:creationId xmlns:a16="http://schemas.microsoft.com/office/drawing/2014/main" id="{138C99A9-4CE0-47D0-B91B-80E5E36BB503}"/>
                  </a:ext>
                </a:extLst>
              </p14:cNvPr>
              <p14:cNvContentPartPr/>
              <p14:nvPr/>
            </p14:nvContentPartPr>
            <p14:xfrm>
              <a:off x="6160851" y="1588850"/>
              <a:ext cx="19050" cy="28575"/>
            </p14:xfrm>
          </p:contentPart>
        </mc:Choice>
        <mc:Fallback xmlns="">
          <p:pic>
            <p:nvPicPr>
              <p:cNvPr id="38" name="Γραφή 37">
                <a:extLst>
                  <a:ext uri="{FF2B5EF4-FFF2-40B4-BE49-F238E27FC236}">
                    <a16:creationId xmlns:a16="http://schemas.microsoft.com/office/drawing/2014/main" xmlns="" xmlns:p14="http://schemas.microsoft.com/office/powerpoint/2010/main" id="{138C99A9-4CE0-47D0-B91B-80E5E36BB503}"/>
                  </a:ext>
                </a:extLst>
              </p:cNvPr>
              <p:cNvPicPr/>
              <p:nvPr/>
            </p:nvPicPr>
            <p:blipFill>
              <a:blip r:embed="rId54"/>
              <a:stretch>
                <a:fillRect/>
              </a:stretch>
            </p:blipFill>
            <p:spPr>
              <a:xfrm>
                <a:off x="5208351" y="1573149"/>
                <a:ext cx="1905000" cy="59662"/>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9" name="Γραφή 38">
                <a:extLst>
                  <a:ext uri="{FF2B5EF4-FFF2-40B4-BE49-F238E27FC236}">
                    <a16:creationId xmlns:a16="http://schemas.microsoft.com/office/drawing/2014/main" id="{92B87928-95CE-4D89-B7B0-9C7768E7D1F0}"/>
                  </a:ext>
                </a:extLst>
              </p14:cNvPr>
              <p14:cNvContentPartPr/>
              <p14:nvPr/>
            </p14:nvContentPartPr>
            <p14:xfrm>
              <a:off x="1297021" y="4912467"/>
              <a:ext cx="66674" cy="47625"/>
            </p14:xfrm>
          </p:contentPart>
        </mc:Choice>
        <mc:Fallback xmlns="">
          <p:pic>
            <p:nvPicPr>
              <p:cNvPr id="39" name="Γραφή 38">
                <a:extLst>
                  <a:ext uri="{FF2B5EF4-FFF2-40B4-BE49-F238E27FC236}">
                    <a16:creationId xmlns:a16="http://schemas.microsoft.com/office/drawing/2014/main" xmlns="" xmlns:p14="http://schemas.microsoft.com/office/powerpoint/2010/main" id="{92B87928-95CE-4D89-B7B0-9C7768E7D1F0}"/>
                  </a:ext>
                </a:extLst>
              </p:cNvPr>
              <p:cNvPicPr/>
              <p:nvPr/>
            </p:nvPicPr>
            <p:blipFill>
              <a:blip r:embed="rId56"/>
              <a:stretch>
                <a:fillRect/>
              </a:stretch>
            </p:blipFill>
            <p:spPr>
              <a:xfrm>
                <a:off x="1278603" y="4894958"/>
                <a:ext cx="103142" cy="82293"/>
              </a:xfrm>
              <a:prstGeom prst="rect">
                <a:avLst/>
              </a:prstGeom>
            </p:spPr>
          </p:pic>
        </mc:Fallback>
      </mc:AlternateContent>
      <p:pic>
        <p:nvPicPr>
          <p:cNvPr id="41" name="Εικόνα 41" descr="Εικόνα που περιέχει χλόη, υπαίθριος, άτομα, παίκτης&#10;&#10;Η περιγραφή δημιουργήθηκε με πολύ υψηλή αξιοπιστία">
            <a:extLst>
              <a:ext uri="{FF2B5EF4-FFF2-40B4-BE49-F238E27FC236}">
                <a16:creationId xmlns:a16="http://schemas.microsoft.com/office/drawing/2014/main" id="{B1C1E0D0-C79A-4F2D-8F8F-9EE9A3C77D59}"/>
              </a:ext>
            </a:extLst>
          </p:cNvPr>
          <p:cNvPicPr>
            <a:picLocks noChangeAspect="1"/>
          </p:cNvPicPr>
          <p:nvPr/>
        </p:nvPicPr>
        <p:blipFill>
          <a:blip r:embed="rId2"/>
          <a:stretch>
            <a:fillRect/>
          </a:stretch>
        </p:blipFill>
        <p:spPr>
          <a:xfrm>
            <a:off x="4868173" y="2105001"/>
            <a:ext cx="2599427" cy="2576112"/>
          </a:xfrm>
          <a:prstGeom prst="rect">
            <a:avLst/>
          </a:prstGeom>
        </p:spPr>
      </p:pic>
    </p:spTree>
    <p:extLst>
      <p:ext uri="{BB962C8B-B14F-4D97-AF65-F5344CB8AC3E}">
        <p14:creationId xmlns:p14="http://schemas.microsoft.com/office/powerpoint/2010/main" val="2662888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ECAF60-FBE0-43F0-BC66-9D11742E3376}"/>
              </a:ext>
            </a:extLst>
          </p:cNvPr>
          <p:cNvSpPr>
            <a:spLocks noGrp="1"/>
          </p:cNvSpPr>
          <p:nvPr>
            <p:ph type="title"/>
          </p:nvPr>
        </p:nvSpPr>
        <p:spPr>
          <a:xfrm>
            <a:off x="1141429" y="1185127"/>
            <a:ext cx="4598181" cy="2510996"/>
          </a:xfrm>
        </p:spPr>
        <p:txBody>
          <a:bodyPr/>
          <a:lstStyle/>
          <a:p>
            <a:pPr marL="342900" indent="-342900">
              <a:buFont typeface="Arial"/>
              <a:buChar char="•"/>
            </a:pPr>
            <a:r>
              <a:rPr lang="el-GR" sz="3600" b="0"/>
              <a:t>ΟΙ ΦΑΣΕΙΣ</a:t>
            </a:r>
          </a:p>
        </p:txBody>
      </p:sp>
      <p:sp>
        <p:nvSpPr>
          <p:cNvPr id="3" name="Θέση κειμένου 2">
            <a:extLst>
              <a:ext uri="{FF2B5EF4-FFF2-40B4-BE49-F238E27FC236}">
                <a16:creationId xmlns:a16="http://schemas.microsoft.com/office/drawing/2014/main" id="{0DE89A60-C86A-4119-8E84-12E22E72A31C}"/>
              </a:ext>
            </a:extLst>
          </p:cNvPr>
          <p:cNvSpPr>
            <a:spLocks noGrp="1"/>
          </p:cNvSpPr>
          <p:nvPr>
            <p:ph type="body" sz="quarter" idx="16"/>
          </p:nvPr>
        </p:nvSpPr>
        <p:spPr>
          <a:xfrm>
            <a:off x="6156000" y="1639019"/>
            <a:ext cx="4880300" cy="3503222"/>
          </a:xfrm>
        </p:spPr>
        <p:txBody>
          <a:bodyPr vert="horz" lIns="91440" tIns="45720" rIns="91440" bIns="45720" rtlCol="0" anchor="t">
            <a:noAutofit/>
          </a:bodyPr>
          <a:lstStyle/>
          <a:p>
            <a:pPr marL="342900" indent="-342900">
              <a:spcBef>
                <a:spcPct val="0"/>
              </a:spcBef>
              <a:spcAft>
                <a:spcPts val="0"/>
              </a:spcAft>
              <a:buFont typeface="Arial,Sans-Serif"/>
              <a:buChar char="•"/>
            </a:pPr>
            <a:endParaRPr lang="el-GR" sz="2400"/>
          </a:p>
          <a:p>
            <a:pPr marL="342900" indent="-342900">
              <a:spcBef>
                <a:spcPct val="0"/>
              </a:spcBef>
              <a:spcAft>
                <a:spcPts val="0"/>
              </a:spcAft>
              <a:buFont typeface="Arial,Sans-Serif"/>
              <a:buChar char="•"/>
            </a:pPr>
            <a:r>
              <a:rPr lang="el-GR" sz="2400"/>
              <a:t>Παρακολούθηση Βίντεο</a:t>
            </a:r>
            <a:endParaRPr lang="el-GR"/>
          </a:p>
          <a:p>
            <a:pPr marL="342900" indent="-342900">
              <a:spcBef>
                <a:spcPct val="0"/>
              </a:spcBef>
              <a:spcAft>
                <a:spcPts val="0"/>
              </a:spcAft>
              <a:buFont typeface="Arial,Sans-Serif"/>
              <a:buChar char="•"/>
            </a:pPr>
            <a:r>
              <a:rPr lang="el-GR" sz="2400"/>
              <a:t>Συμμετοχή σε συζήτηση για το θέμα της ανταποδοτικής ανακύκλωσης</a:t>
            </a:r>
          </a:p>
          <a:p>
            <a:pPr marL="342900" indent="-342900">
              <a:spcBef>
                <a:spcPct val="0"/>
              </a:spcBef>
              <a:spcAft>
                <a:spcPts val="0"/>
              </a:spcAft>
              <a:buFont typeface="Arial,Sans-Serif"/>
              <a:buChar char="•"/>
            </a:pPr>
            <a:r>
              <a:rPr lang="el-GR" sz="2400"/>
              <a:t>Δοκιμή  σε αντίστοιχη διαδικασία προσομοίωσης.</a:t>
            </a:r>
            <a:endParaRPr lang="el-GR" sz="2400">
              <a:ea typeface="+mn-lt"/>
              <a:cs typeface="+mn-lt"/>
            </a:endParaRPr>
          </a:p>
          <a:p>
            <a:endParaRPr lang="el-GR"/>
          </a:p>
        </p:txBody>
      </p:sp>
    </p:spTree>
    <p:extLst>
      <p:ext uri="{BB962C8B-B14F-4D97-AF65-F5344CB8AC3E}">
        <p14:creationId xmlns:p14="http://schemas.microsoft.com/office/powerpoint/2010/main" val="1434159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35D3D3-87BB-4DBE-BCC8-83645F270E23}"/>
              </a:ext>
            </a:extLst>
          </p:cNvPr>
          <p:cNvSpPr>
            <a:spLocks noGrp="1"/>
          </p:cNvSpPr>
          <p:nvPr>
            <p:ph type="ctrTitle"/>
          </p:nvPr>
        </p:nvSpPr>
        <p:spPr/>
        <p:txBody>
          <a:bodyPr/>
          <a:lstStyle/>
          <a:p>
            <a:endParaRPr lang="el-GR"/>
          </a:p>
        </p:txBody>
      </p:sp>
      <p:sp>
        <p:nvSpPr>
          <p:cNvPr id="3" name="Υπότιτλος 2">
            <a:extLst>
              <a:ext uri="{FF2B5EF4-FFF2-40B4-BE49-F238E27FC236}">
                <a16:creationId xmlns:a16="http://schemas.microsoft.com/office/drawing/2014/main" id="{AD8F2C38-95CA-43AE-8EC3-04228DA23F4D}"/>
              </a:ext>
            </a:extLst>
          </p:cNvPr>
          <p:cNvSpPr>
            <a:spLocks noGrp="1"/>
          </p:cNvSpPr>
          <p:nvPr>
            <p:ph type="subTitle" idx="1"/>
          </p:nvPr>
        </p:nvSpPr>
        <p:spPr/>
        <p:txBody>
          <a:bodyPr>
            <a:normAutofit fontScale="70000" lnSpcReduction="20000"/>
          </a:bodyPr>
          <a:lstStyle/>
          <a:p>
            <a:r>
              <a:rPr lang="el-GR" sz="3600"/>
              <a:t>Μαθαίνουμε πώς γίνεται η ανταποδοτική </a:t>
            </a:r>
            <a:r>
              <a:rPr lang="el-GR" sz="3600" err="1"/>
              <a:t>ανακύκλωσηστην</a:t>
            </a:r>
            <a:r>
              <a:rPr lang="el-GR" sz="3600"/>
              <a:t> πράξη</a:t>
            </a:r>
          </a:p>
        </p:txBody>
      </p:sp>
      <p:pic>
        <p:nvPicPr>
          <p:cNvPr id="4" name="Εικόνα 4" descr="Εικόνα που περιέχει εσωτερικό, άτομο, νεαρός, άνδρας&#10;&#10;Η περιγραφή δημιουργήθηκε με πολύ υψηλή αξιοπιστία">
            <a:extLst>
              <a:ext uri="{FF2B5EF4-FFF2-40B4-BE49-F238E27FC236}">
                <a16:creationId xmlns:a16="http://schemas.microsoft.com/office/drawing/2014/main" id="{BF2FDFD7-7491-4F63-8A7D-E6259351A689}"/>
              </a:ext>
            </a:extLst>
          </p:cNvPr>
          <p:cNvPicPr>
            <a:picLocks noChangeAspect="1"/>
          </p:cNvPicPr>
          <p:nvPr/>
        </p:nvPicPr>
        <p:blipFill>
          <a:blip r:embed="rId2"/>
          <a:stretch>
            <a:fillRect/>
          </a:stretch>
        </p:blipFill>
        <p:spPr>
          <a:xfrm>
            <a:off x="3186023" y="450011"/>
            <a:ext cx="4195313" cy="4117675"/>
          </a:xfrm>
          <a:prstGeom prst="rect">
            <a:avLst/>
          </a:prstGeom>
        </p:spPr>
      </p:pic>
    </p:spTree>
    <p:extLst>
      <p:ext uri="{BB962C8B-B14F-4D97-AF65-F5344CB8AC3E}">
        <p14:creationId xmlns:p14="http://schemas.microsoft.com/office/powerpoint/2010/main" val="1439072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1542C3-93D2-4B1F-800A-8BF707C61179}"/>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FE8C8FBD-C6DE-45EC-8E50-DFB7BEB5A45F}"/>
              </a:ext>
            </a:extLst>
          </p:cNvPr>
          <p:cNvSpPr>
            <a:spLocks noGrp="1"/>
          </p:cNvSpPr>
          <p:nvPr>
            <p:ph type="body" idx="1"/>
          </p:nvPr>
        </p:nvSpPr>
        <p:spPr/>
        <p:txBody>
          <a:bodyPr/>
          <a:lstStyle/>
          <a:p>
            <a:r>
              <a:rPr lang="el-GR" sz="2800"/>
              <a:t>Προηγήθηκε ένα πέρασμα από το Πάρκο περιβαλλοντικής ευαισθητοποίησης ¨</a:t>
            </a:r>
            <a:r>
              <a:rPr lang="el-GR" sz="2800" err="1"/>
              <a:t>Α.Τρίτσης</a:t>
            </a:r>
            <a:r>
              <a:rPr lang="el-GR" sz="2800"/>
              <a:t>"</a:t>
            </a:r>
          </a:p>
        </p:txBody>
      </p:sp>
      <p:pic>
        <p:nvPicPr>
          <p:cNvPr id="4" name="Εικόνα 4" descr="Εικόνα που περιέχει δρόμος, υπαίθριος, αεροπλάνο, οδός&#10;&#10;Η περιγραφή δημιουργήθηκε με πολύ υψηλή αξιοπιστία">
            <a:extLst>
              <a:ext uri="{FF2B5EF4-FFF2-40B4-BE49-F238E27FC236}">
                <a16:creationId xmlns:a16="http://schemas.microsoft.com/office/drawing/2014/main" id="{6830867F-46AF-454C-A0C0-685BF5279386}"/>
              </a:ext>
            </a:extLst>
          </p:cNvPr>
          <p:cNvPicPr>
            <a:picLocks noChangeAspect="1"/>
          </p:cNvPicPr>
          <p:nvPr/>
        </p:nvPicPr>
        <p:blipFill>
          <a:blip r:embed="rId2"/>
          <a:stretch>
            <a:fillRect/>
          </a:stretch>
        </p:blipFill>
        <p:spPr>
          <a:xfrm>
            <a:off x="2409646" y="186187"/>
            <a:ext cx="6984520" cy="4487174"/>
          </a:xfrm>
          <a:prstGeom prst="rect">
            <a:avLst/>
          </a:prstGeom>
        </p:spPr>
      </p:pic>
    </p:spTree>
    <p:extLst>
      <p:ext uri="{BB962C8B-B14F-4D97-AF65-F5344CB8AC3E}">
        <p14:creationId xmlns:p14="http://schemas.microsoft.com/office/powerpoint/2010/main" val="18319932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Quotable</Template>
  <TotalTime>0</TotalTime>
  <Words>497</Words>
  <Application>Microsoft Office PowerPoint</Application>
  <PresentationFormat>Ευρεία οθόνη</PresentationFormat>
  <Paragraphs>51</Paragraphs>
  <Slides>16</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16</vt:i4>
      </vt:variant>
    </vt:vector>
  </HeadingPairs>
  <TitlesOfParts>
    <vt:vector size="21" baseType="lpstr">
      <vt:lpstr>Arial</vt:lpstr>
      <vt:lpstr>Arial,Sans-Serif</vt:lpstr>
      <vt:lpstr>Century Gothic</vt:lpstr>
      <vt:lpstr>Wingdings 2</vt:lpstr>
      <vt:lpstr>Quotable</vt:lpstr>
      <vt:lpstr>22ο ΛΥΚΕΙΟ ΑΘΗΝΑΣ </vt:lpstr>
      <vt:lpstr>Παρουσίαση του PowerPoint</vt:lpstr>
      <vt:lpstr>Α΄ΦΑΣΗ: ΕΠΙΛΟΓΉ ΘΕΜΑΤΟΣ ΕΝΟΤΗΤΑ: ΠΕΡΙΒΑΛΛΟΝ </vt:lpstr>
      <vt:lpstr>Μερικές προτάσεις μας</vt:lpstr>
      <vt:lpstr>Η πρώτη επίσκεψη</vt:lpstr>
      <vt:lpstr>Παρουσίαση του PowerPoint</vt:lpstr>
      <vt:lpstr>ΟΙ ΦΑΣΕΙΣ</vt:lpstr>
      <vt:lpstr>Παρουσίαση του PowerPoint</vt:lpstr>
      <vt:lpstr>Παρουσίαση του PowerPoint</vt:lpstr>
      <vt:lpstr>ΑΝΑΤΡΟΦΟΔΟΤΗΣΗ ΣΤΗΝ ΤΑΞΗ</vt:lpstr>
      <vt:lpstr>   Κάποιοι μαθητές πρότειναν να στείλουν ιδιωτικά "τα παράπονά τους στο δήμαρχο", δηλαδή  τις αναφορές τους μέσω της σχετικής εφαρμογής   Πρόταση : ενημέρωση  των δημοτών ,με κείμενο επάνω στους κάδους, για τη σωστή χρήση των κάδων αυτών ( ειδικά στους καφέ που τοποθετήθηκαν σε μερικά σημεία της πόλης και λειτουργούν πιλοτικά)   "ΤΑ ΠΑΡΑΠΟΝΑ ΣΤΟ ΔΗΜΑΡΧΟ"</vt:lpstr>
      <vt:lpstr>Διδακτική επίσκεψη  2η: </vt:lpstr>
      <vt:lpstr>Παρουσίαση του PowerPoint</vt:lpstr>
      <vt:lpstr>Παρασκευή 6/3.  Επίσκεψη  σε συνεργασία με το δεκαπενταμελές και με το τμήμα Α΄3..</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Aggeliki</dc:creator>
  <cp:lastModifiedBy>Λάσκαρη Ελένη</cp:lastModifiedBy>
  <cp:revision>2</cp:revision>
  <dcterms:created xsi:type="dcterms:W3CDTF">2020-06-10T12:59:08Z</dcterms:created>
  <dcterms:modified xsi:type="dcterms:W3CDTF">2021-05-31T14:14:10Z</dcterms:modified>
</cp:coreProperties>
</file>